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8"/>
  </p:notesMasterIdLst>
  <p:sldIdLst>
    <p:sldId id="306" r:id="rId5"/>
    <p:sldId id="307" r:id="rId6"/>
    <p:sldId id="308" r:id="rId7"/>
  </p:sldIdLst>
  <p:sldSz cx="14630400" cy="8229600"/>
  <p:notesSz cx="6858000" cy="9144000"/>
  <p:defaultTextStyle>
    <a:defPPr marL="0" marR="0" indent="0" algn="l" defTabSz="54864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8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953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2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Asap SemiBold"/>
        <a:ea typeface="Asap SemiBold"/>
        <a:cs typeface="Asap SemiBold"/>
        <a:sym typeface="Asap SemiBold"/>
      </a:defRPr>
    </a:lvl1pPr>
    <a:lvl2pPr marL="0" marR="0" indent="137160" algn="l" defTabSz="4953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2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Asap SemiBold"/>
        <a:ea typeface="Asap SemiBold"/>
        <a:cs typeface="Asap SemiBold"/>
        <a:sym typeface="Asap SemiBold"/>
      </a:defRPr>
    </a:lvl2pPr>
    <a:lvl3pPr marL="0" marR="0" indent="274320" algn="l" defTabSz="4953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2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Asap SemiBold"/>
        <a:ea typeface="Asap SemiBold"/>
        <a:cs typeface="Asap SemiBold"/>
        <a:sym typeface="Asap SemiBold"/>
      </a:defRPr>
    </a:lvl3pPr>
    <a:lvl4pPr marL="0" marR="0" indent="411480" algn="l" defTabSz="4953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2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Asap SemiBold"/>
        <a:ea typeface="Asap SemiBold"/>
        <a:cs typeface="Asap SemiBold"/>
        <a:sym typeface="Asap SemiBold"/>
      </a:defRPr>
    </a:lvl4pPr>
    <a:lvl5pPr marL="0" marR="0" indent="548640" algn="l" defTabSz="4953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2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Asap SemiBold"/>
        <a:ea typeface="Asap SemiBold"/>
        <a:cs typeface="Asap SemiBold"/>
        <a:sym typeface="Asap SemiBold"/>
      </a:defRPr>
    </a:lvl5pPr>
    <a:lvl6pPr marL="0" marR="0" indent="685800" algn="l" defTabSz="4953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2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Asap SemiBold"/>
        <a:ea typeface="Asap SemiBold"/>
        <a:cs typeface="Asap SemiBold"/>
        <a:sym typeface="Asap SemiBold"/>
      </a:defRPr>
    </a:lvl6pPr>
    <a:lvl7pPr marL="0" marR="0" indent="822960" algn="l" defTabSz="4953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2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Asap SemiBold"/>
        <a:ea typeface="Asap SemiBold"/>
        <a:cs typeface="Asap SemiBold"/>
        <a:sym typeface="Asap SemiBold"/>
      </a:defRPr>
    </a:lvl7pPr>
    <a:lvl8pPr marL="0" marR="0" indent="960120" algn="l" defTabSz="4953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2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Asap SemiBold"/>
        <a:ea typeface="Asap SemiBold"/>
        <a:cs typeface="Asap SemiBold"/>
        <a:sym typeface="Asap SemiBold"/>
      </a:defRPr>
    </a:lvl8pPr>
    <a:lvl9pPr marL="0" marR="0" indent="1097280" algn="l" defTabSz="4953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2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Asap SemiBold"/>
        <a:ea typeface="Asap SemiBold"/>
        <a:cs typeface="Asap SemiBold"/>
        <a:sym typeface="Asap SemiBold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72F7"/>
    <a:srgbClr val="D687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40"/>
    <p:restoredTop sz="94694"/>
  </p:normalViewPr>
  <p:slideViewPr>
    <p:cSldViewPr snapToGrid="0" snapToObjects="1">
      <p:cViewPr varScale="1">
        <p:scale>
          <a:sx n="87" d="100"/>
          <a:sy n="87" d="100"/>
        </p:scale>
        <p:origin x="12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74320" latinLnBrk="0">
      <a:lnSpc>
        <a:spcPct val="117999"/>
      </a:lnSpc>
      <a:defRPr sz="1320">
        <a:latin typeface="Helvetica Neue"/>
        <a:ea typeface="Helvetica Neue"/>
        <a:cs typeface="Helvetica Neue"/>
        <a:sym typeface="Helvetica Neue"/>
      </a:defRPr>
    </a:lvl1pPr>
    <a:lvl2pPr indent="137160" defTabSz="274320" latinLnBrk="0">
      <a:lnSpc>
        <a:spcPct val="117999"/>
      </a:lnSpc>
      <a:defRPr sz="1320">
        <a:latin typeface="Helvetica Neue"/>
        <a:ea typeface="Helvetica Neue"/>
        <a:cs typeface="Helvetica Neue"/>
        <a:sym typeface="Helvetica Neue"/>
      </a:defRPr>
    </a:lvl2pPr>
    <a:lvl3pPr indent="274320" defTabSz="274320" latinLnBrk="0">
      <a:lnSpc>
        <a:spcPct val="117999"/>
      </a:lnSpc>
      <a:defRPr sz="1320">
        <a:latin typeface="Helvetica Neue"/>
        <a:ea typeface="Helvetica Neue"/>
        <a:cs typeface="Helvetica Neue"/>
        <a:sym typeface="Helvetica Neue"/>
      </a:defRPr>
    </a:lvl3pPr>
    <a:lvl4pPr indent="411480" defTabSz="274320" latinLnBrk="0">
      <a:lnSpc>
        <a:spcPct val="117999"/>
      </a:lnSpc>
      <a:defRPr sz="1320">
        <a:latin typeface="Helvetica Neue"/>
        <a:ea typeface="Helvetica Neue"/>
        <a:cs typeface="Helvetica Neue"/>
        <a:sym typeface="Helvetica Neue"/>
      </a:defRPr>
    </a:lvl4pPr>
    <a:lvl5pPr indent="548640" defTabSz="274320" latinLnBrk="0">
      <a:lnSpc>
        <a:spcPct val="117999"/>
      </a:lnSpc>
      <a:defRPr sz="1320">
        <a:latin typeface="Helvetica Neue"/>
        <a:ea typeface="Helvetica Neue"/>
        <a:cs typeface="Helvetica Neue"/>
        <a:sym typeface="Helvetica Neue"/>
      </a:defRPr>
    </a:lvl5pPr>
    <a:lvl6pPr indent="685800" defTabSz="274320" latinLnBrk="0">
      <a:lnSpc>
        <a:spcPct val="117999"/>
      </a:lnSpc>
      <a:defRPr sz="1320">
        <a:latin typeface="Helvetica Neue"/>
        <a:ea typeface="Helvetica Neue"/>
        <a:cs typeface="Helvetica Neue"/>
        <a:sym typeface="Helvetica Neue"/>
      </a:defRPr>
    </a:lvl6pPr>
    <a:lvl7pPr indent="822960" defTabSz="274320" latinLnBrk="0">
      <a:lnSpc>
        <a:spcPct val="117999"/>
      </a:lnSpc>
      <a:defRPr sz="1320">
        <a:latin typeface="Helvetica Neue"/>
        <a:ea typeface="Helvetica Neue"/>
        <a:cs typeface="Helvetica Neue"/>
        <a:sym typeface="Helvetica Neue"/>
      </a:defRPr>
    </a:lvl7pPr>
    <a:lvl8pPr indent="960120" defTabSz="274320" latinLnBrk="0">
      <a:lnSpc>
        <a:spcPct val="117999"/>
      </a:lnSpc>
      <a:defRPr sz="1320">
        <a:latin typeface="Helvetica Neue"/>
        <a:ea typeface="Helvetica Neue"/>
        <a:cs typeface="Helvetica Neue"/>
        <a:sym typeface="Helvetica Neue"/>
      </a:defRPr>
    </a:lvl8pPr>
    <a:lvl9pPr indent="1097280" defTabSz="274320" latinLnBrk="0">
      <a:lnSpc>
        <a:spcPct val="117999"/>
      </a:lnSpc>
      <a:defRPr sz="132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2C7585-42F3-ED4D-AEF7-C9421F159358}"/>
              </a:ext>
            </a:extLst>
          </p:cNvPr>
          <p:cNvSpPr/>
          <p:nvPr userDrawn="1"/>
        </p:nvSpPr>
        <p:spPr>
          <a:xfrm>
            <a:off x="12184697" y="7874234"/>
            <a:ext cx="21675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/>
                <a:sym typeface="Asap SemiBold"/>
              </a:rPr>
              <a:t>#BHASIA   @BlackHatEvents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F55659-1E76-AAAD-4CA6-22704FA9CE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906" y="971853"/>
            <a:ext cx="3978233" cy="259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191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066800" y="1379220"/>
            <a:ext cx="12496800" cy="85027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600" baseline="0">
                <a:solidFill>
                  <a:srgbClr val="1A72F7"/>
                </a:solidFill>
                <a:latin typeface="Arial Black" panose="020B0604020202020204" pitchFamily="34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066800" y="2455525"/>
            <a:ext cx="12496800" cy="4964606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Tx/>
              <a:buNone/>
              <a:defRPr sz="2400" baseline="0">
                <a:solidFill>
                  <a:schemeClr val="tx2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1pPr>
            <a:lvl2pPr marL="0" indent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Tx/>
              <a:buNone/>
              <a:defRPr sz="2000" baseline="0">
                <a:solidFill>
                  <a:schemeClr val="tx2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2pPr>
            <a:lvl3pPr marL="0" indent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Tx/>
              <a:buNone/>
              <a:defRPr sz="1800" baseline="0">
                <a:solidFill>
                  <a:schemeClr val="tx2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3pPr>
            <a:lvl4pPr marL="0" indent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Tx/>
              <a:buNone/>
              <a:defRPr sz="1800" baseline="0">
                <a:solidFill>
                  <a:schemeClr val="tx2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4pPr>
            <a:lvl5pPr marL="0" indent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Tx/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D5CEA1A-547F-7447-93CF-9EB9290AED0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4630400" cy="123190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5F2B9A0-5FAB-196E-0C32-6964830A80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0" y="-278303"/>
            <a:ext cx="2329533" cy="1797824"/>
          </a:xfrm>
          <a:prstGeom prst="rect">
            <a:avLst/>
          </a:prstGeom>
        </p:spPr>
      </p:pic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160708" y="7848601"/>
            <a:ext cx="301365" cy="3241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44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03509A-451A-E94C-8E14-84597E33BA1E}"/>
              </a:ext>
            </a:extLst>
          </p:cNvPr>
          <p:cNvSpPr/>
          <p:nvPr userDrawn="1"/>
        </p:nvSpPr>
        <p:spPr>
          <a:xfrm>
            <a:off x="12184697" y="7874234"/>
            <a:ext cx="21675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B1AFB1"/>
                </a:solidFill>
                <a:effectLst/>
                <a:uLnTx/>
                <a:uFillTx/>
                <a:latin typeface="Arial Black" panose="020B0A04020102020204"/>
                <a:sym typeface="Asap SemiBold"/>
              </a:rPr>
              <a:t>#BHASIA   @BlackHatEvents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49" r:id="rId2"/>
  </p:sldLayoutIdLst>
  <p:transition spd="med"/>
  <p:txStyles>
    <p:titleStyle>
      <a:lvl1pPr marL="0" marR="0" indent="0" algn="l" defTabSz="54864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60" b="0" i="0" u="none" strike="noStrike" cap="none" spc="-79" baseline="0">
          <a:solidFill>
            <a:srgbClr val="01CF89"/>
          </a:solidFill>
          <a:uFillTx/>
          <a:latin typeface="+mn-lt"/>
          <a:ea typeface="+mn-ea"/>
          <a:cs typeface="+mn-cs"/>
          <a:sym typeface="Spartan Bold"/>
        </a:defRPr>
      </a:lvl1pPr>
      <a:lvl2pPr marL="0" marR="0" indent="0" algn="l" defTabSz="54864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60" b="0" i="0" u="none" strike="noStrike" cap="none" spc="-79" baseline="0">
          <a:solidFill>
            <a:srgbClr val="01CF89"/>
          </a:solidFill>
          <a:uFillTx/>
          <a:latin typeface="+mn-lt"/>
          <a:ea typeface="+mn-ea"/>
          <a:cs typeface="+mn-cs"/>
          <a:sym typeface="Spartan Bold"/>
        </a:defRPr>
      </a:lvl2pPr>
      <a:lvl3pPr marL="0" marR="0" indent="0" algn="l" defTabSz="54864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60" b="0" i="0" u="none" strike="noStrike" cap="none" spc="-79" baseline="0">
          <a:solidFill>
            <a:srgbClr val="01CF89"/>
          </a:solidFill>
          <a:uFillTx/>
          <a:latin typeface="+mn-lt"/>
          <a:ea typeface="+mn-ea"/>
          <a:cs typeface="+mn-cs"/>
          <a:sym typeface="Spartan Bold"/>
        </a:defRPr>
      </a:lvl3pPr>
      <a:lvl4pPr marL="0" marR="0" indent="0" algn="l" defTabSz="54864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60" b="0" i="0" u="none" strike="noStrike" cap="none" spc="-79" baseline="0">
          <a:solidFill>
            <a:srgbClr val="01CF89"/>
          </a:solidFill>
          <a:uFillTx/>
          <a:latin typeface="+mn-lt"/>
          <a:ea typeface="+mn-ea"/>
          <a:cs typeface="+mn-cs"/>
          <a:sym typeface="Spartan Bold"/>
        </a:defRPr>
      </a:lvl4pPr>
      <a:lvl5pPr marL="0" marR="0" indent="0" algn="l" defTabSz="54864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60" b="0" i="0" u="none" strike="noStrike" cap="none" spc="-79" baseline="0">
          <a:solidFill>
            <a:srgbClr val="01CF89"/>
          </a:solidFill>
          <a:uFillTx/>
          <a:latin typeface="+mn-lt"/>
          <a:ea typeface="+mn-ea"/>
          <a:cs typeface="+mn-cs"/>
          <a:sym typeface="Spartan Bold"/>
        </a:defRPr>
      </a:lvl5pPr>
      <a:lvl6pPr marL="0" marR="0" indent="0" algn="l" defTabSz="54864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60" b="0" i="0" u="none" strike="noStrike" cap="none" spc="-79" baseline="0">
          <a:solidFill>
            <a:srgbClr val="01CF89"/>
          </a:solidFill>
          <a:uFillTx/>
          <a:latin typeface="+mn-lt"/>
          <a:ea typeface="+mn-ea"/>
          <a:cs typeface="+mn-cs"/>
          <a:sym typeface="Spartan Bold"/>
        </a:defRPr>
      </a:lvl6pPr>
      <a:lvl7pPr marL="0" marR="0" indent="0" algn="l" defTabSz="54864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60" b="0" i="0" u="none" strike="noStrike" cap="none" spc="-79" baseline="0">
          <a:solidFill>
            <a:srgbClr val="01CF89"/>
          </a:solidFill>
          <a:uFillTx/>
          <a:latin typeface="+mn-lt"/>
          <a:ea typeface="+mn-ea"/>
          <a:cs typeface="+mn-cs"/>
          <a:sym typeface="Spartan Bold"/>
        </a:defRPr>
      </a:lvl7pPr>
      <a:lvl8pPr marL="0" marR="0" indent="0" algn="l" defTabSz="54864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60" b="0" i="0" u="none" strike="noStrike" cap="none" spc="-79" baseline="0">
          <a:solidFill>
            <a:srgbClr val="01CF89"/>
          </a:solidFill>
          <a:uFillTx/>
          <a:latin typeface="+mn-lt"/>
          <a:ea typeface="+mn-ea"/>
          <a:cs typeface="+mn-cs"/>
          <a:sym typeface="Spartan Bold"/>
        </a:defRPr>
      </a:lvl8pPr>
      <a:lvl9pPr marL="0" marR="0" indent="0" algn="l" defTabSz="54864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60" b="0" i="0" u="none" strike="noStrike" cap="none" spc="-79" baseline="0">
          <a:solidFill>
            <a:srgbClr val="01CF89"/>
          </a:solidFill>
          <a:uFillTx/>
          <a:latin typeface="+mn-lt"/>
          <a:ea typeface="+mn-ea"/>
          <a:cs typeface="+mn-cs"/>
          <a:sym typeface="Spartan Bold"/>
        </a:defRPr>
      </a:lvl9pPr>
    </p:titleStyle>
    <p:bodyStyle>
      <a:lvl1pPr marL="381000" marR="0" indent="-381000" algn="l" defTabSz="495300" latinLnBrk="0">
        <a:lnSpc>
          <a:spcPct val="120000"/>
        </a:lnSpc>
        <a:spcBef>
          <a:spcPts val="3540"/>
        </a:spcBef>
        <a:spcAft>
          <a:spcPts val="0"/>
        </a:spcAft>
        <a:buClrTx/>
        <a:buSzPct val="125000"/>
        <a:buFontTx/>
        <a:buChar char="•"/>
        <a:tabLst/>
        <a:defRPr sz="3120" b="0" i="0" u="none" strike="noStrike" cap="none" spc="0" baseline="0">
          <a:solidFill>
            <a:srgbClr val="000000"/>
          </a:solidFill>
          <a:uFillTx/>
          <a:latin typeface="Asap Regular"/>
          <a:ea typeface="Asap Regular"/>
          <a:cs typeface="Asap Regular"/>
          <a:sym typeface="Asap Regular"/>
        </a:defRPr>
      </a:lvl1pPr>
      <a:lvl2pPr marL="762000" marR="0" indent="-381000" algn="l" defTabSz="495300" latinLnBrk="0">
        <a:lnSpc>
          <a:spcPct val="120000"/>
        </a:lnSpc>
        <a:spcBef>
          <a:spcPts val="3540"/>
        </a:spcBef>
        <a:spcAft>
          <a:spcPts val="0"/>
        </a:spcAft>
        <a:buClrTx/>
        <a:buSzPct val="125000"/>
        <a:buFontTx/>
        <a:buChar char="•"/>
        <a:tabLst/>
        <a:defRPr sz="3120" b="0" i="0" u="none" strike="noStrike" cap="none" spc="0" baseline="0">
          <a:solidFill>
            <a:srgbClr val="000000"/>
          </a:solidFill>
          <a:uFillTx/>
          <a:latin typeface="Asap Regular"/>
          <a:ea typeface="Asap Regular"/>
          <a:cs typeface="Asap Regular"/>
          <a:sym typeface="Asap Regular"/>
        </a:defRPr>
      </a:lvl2pPr>
      <a:lvl3pPr marL="1143000" marR="0" indent="-381000" algn="l" defTabSz="495300" latinLnBrk="0">
        <a:lnSpc>
          <a:spcPct val="120000"/>
        </a:lnSpc>
        <a:spcBef>
          <a:spcPts val="3540"/>
        </a:spcBef>
        <a:spcAft>
          <a:spcPts val="0"/>
        </a:spcAft>
        <a:buClrTx/>
        <a:buSzPct val="125000"/>
        <a:buFontTx/>
        <a:buChar char="•"/>
        <a:tabLst/>
        <a:defRPr sz="3120" b="0" i="0" u="none" strike="noStrike" cap="none" spc="0" baseline="0">
          <a:solidFill>
            <a:srgbClr val="000000"/>
          </a:solidFill>
          <a:uFillTx/>
          <a:latin typeface="Asap Regular"/>
          <a:ea typeface="Asap Regular"/>
          <a:cs typeface="Asap Regular"/>
          <a:sym typeface="Asap Regular"/>
        </a:defRPr>
      </a:lvl3pPr>
      <a:lvl4pPr marL="1524000" marR="0" indent="-381000" algn="l" defTabSz="495300" latinLnBrk="0">
        <a:lnSpc>
          <a:spcPct val="120000"/>
        </a:lnSpc>
        <a:spcBef>
          <a:spcPts val="3540"/>
        </a:spcBef>
        <a:spcAft>
          <a:spcPts val="0"/>
        </a:spcAft>
        <a:buClrTx/>
        <a:buSzPct val="125000"/>
        <a:buFontTx/>
        <a:buChar char="•"/>
        <a:tabLst/>
        <a:defRPr sz="3120" b="0" i="0" u="none" strike="noStrike" cap="none" spc="0" baseline="0">
          <a:solidFill>
            <a:srgbClr val="000000"/>
          </a:solidFill>
          <a:uFillTx/>
          <a:latin typeface="Asap Regular"/>
          <a:ea typeface="Asap Regular"/>
          <a:cs typeface="Asap Regular"/>
          <a:sym typeface="Asap Regular"/>
        </a:defRPr>
      </a:lvl4pPr>
      <a:lvl5pPr marL="1905000" marR="0" indent="-381000" algn="l" defTabSz="495300" latinLnBrk="0">
        <a:lnSpc>
          <a:spcPct val="120000"/>
        </a:lnSpc>
        <a:spcBef>
          <a:spcPts val="3540"/>
        </a:spcBef>
        <a:spcAft>
          <a:spcPts val="0"/>
        </a:spcAft>
        <a:buClrTx/>
        <a:buSzPct val="125000"/>
        <a:buFontTx/>
        <a:buChar char="•"/>
        <a:tabLst/>
        <a:defRPr sz="3120" b="0" i="0" u="none" strike="noStrike" cap="none" spc="0" baseline="0">
          <a:solidFill>
            <a:srgbClr val="000000"/>
          </a:solidFill>
          <a:uFillTx/>
          <a:latin typeface="Asap Regular"/>
          <a:ea typeface="Asap Regular"/>
          <a:cs typeface="Asap Regular"/>
          <a:sym typeface="Asap Regular"/>
        </a:defRPr>
      </a:lvl5pPr>
      <a:lvl6pPr marL="2286000" marR="0" indent="-381000" algn="l" defTabSz="495300" latinLnBrk="0">
        <a:lnSpc>
          <a:spcPct val="120000"/>
        </a:lnSpc>
        <a:spcBef>
          <a:spcPts val="3540"/>
        </a:spcBef>
        <a:spcAft>
          <a:spcPts val="0"/>
        </a:spcAft>
        <a:buClrTx/>
        <a:buSzPct val="125000"/>
        <a:buFontTx/>
        <a:buChar char="•"/>
        <a:tabLst/>
        <a:defRPr sz="3120" b="0" i="0" u="none" strike="noStrike" cap="none" spc="0" baseline="0">
          <a:solidFill>
            <a:srgbClr val="000000"/>
          </a:solidFill>
          <a:uFillTx/>
          <a:latin typeface="Asap Regular"/>
          <a:ea typeface="Asap Regular"/>
          <a:cs typeface="Asap Regular"/>
          <a:sym typeface="Asap Regular"/>
        </a:defRPr>
      </a:lvl6pPr>
      <a:lvl7pPr marL="2667000" marR="0" indent="-381000" algn="l" defTabSz="495300" latinLnBrk="0">
        <a:lnSpc>
          <a:spcPct val="120000"/>
        </a:lnSpc>
        <a:spcBef>
          <a:spcPts val="3540"/>
        </a:spcBef>
        <a:spcAft>
          <a:spcPts val="0"/>
        </a:spcAft>
        <a:buClrTx/>
        <a:buSzPct val="125000"/>
        <a:buFontTx/>
        <a:buChar char="•"/>
        <a:tabLst/>
        <a:defRPr sz="3120" b="0" i="0" u="none" strike="noStrike" cap="none" spc="0" baseline="0">
          <a:solidFill>
            <a:srgbClr val="000000"/>
          </a:solidFill>
          <a:uFillTx/>
          <a:latin typeface="Asap Regular"/>
          <a:ea typeface="Asap Regular"/>
          <a:cs typeface="Asap Regular"/>
          <a:sym typeface="Asap Regular"/>
        </a:defRPr>
      </a:lvl7pPr>
      <a:lvl8pPr marL="3048000" marR="0" indent="-381000" algn="l" defTabSz="495300" latinLnBrk="0">
        <a:lnSpc>
          <a:spcPct val="120000"/>
        </a:lnSpc>
        <a:spcBef>
          <a:spcPts val="3540"/>
        </a:spcBef>
        <a:spcAft>
          <a:spcPts val="0"/>
        </a:spcAft>
        <a:buClrTx/>
        <a:buSzPct val="125000"/>
        <a:buFontTx/>
        <a:buChar char="•"/>
        <a:tabLst/>
        <a:defRPr sz="3120" b="0" i="0" u="none" strike="noStrike" cap="none" spc="0" baseline="0">
          <a:solidFill>
            <a:srgbClr val="000000"/>
          </a:solidFill>
          <a:uFillTx/>
          <a:latin typeface="Asap Regular"/>
          <a:ea typeface="Asap Regular"/>
          <a:cs typeface="Asap Regular"/>
          <a:sym typeface="Asap Regular"/>
        </a:defRPr>
      </a:lvl8pPr>
      <a:lvl9pPr marL="3429000" marR="0" indent="-381000" algn="l" defTabSz="495300" latinLnBrk="0">
        <a:lnSpc>
          <a:spcPct val="120000"/>
        </a:lnSpc>
        <a:spcBef>
          <a:spcPts val="3540"/>
        </a:spcBef>
        <a:spcAft>
          <a:spcPts val="0"/>
        </a:spcAft>
        <a:buClrTx/>
        <a:buSzPct val="125000"/>
        <a:buFontTx/>
        <a:buChar char="•"/>
        <a:tabLst/>
        <a:defRPr sz="3120" b="0" i="0" u="none" strike="noStrike" cap="none" spc="0" baseline="0">
          <a:solidFill>
            <a:srgbClr val="000000"/>
          </a:solidFill>
          <a:uFillTx/>
          <a:latin typeface="Asap Regular"/>
          <a:ea typeface="Asap Regular"/>
          <a:cs typeface="Asap Regular"/>
          <a:sym typeface="Asap Regular"/>
        </a:defRPr>
      </a:lvl9pPr>
    </p:bodyStyle>
    <p:otherStyle>
      <a:lvl1pPr marL="0" marR="0" indent="0" algn="ctr" defTabSz="4953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37160" algn="ctr" defTabSz="4953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74320" algn="ctr" defTabSz="4953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11480" algn="ctr" defTabSz="4953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548640" algn="ctr" defTabSz="4953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685800" algn="ctr" defTabSz="4953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822960" algn="ctr" defTabSz="4953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960120" algn="ctr" defTabSz="4953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097280" algn="ctr" defTabSz="4953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hodology">
            <a:extLst>
              <a:ext uri="{FF2B5EF4-FFF2-40B4-BE49-F238E27FC236}">
                <a16:creationId xmlns:a16="http://schemas.microsoft.com/office/drawing/2014/main" id="{C929F2CE-E97B-F04D-A615-BF11E9ACB8D3}"/>
              </a:ext>
            </a:extLst>
          </p:cNvPr>
          <p:cNvSpPr txBox="1"/>
          <p:nvPr/>
        </p:nvSpPr>
        <p:spPr>
          <a:xfrm>
            <a:off x="26377" y="4083291"/>
            <a:ext cx="14630402" cy="975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0480" tIns="30480" rIns="30480" bIns="30480" anchor="ctr">
            <a:spAutoFit/>
          </a:bodyPr>
          <a:lstStyle/>
          <a:p>
            <a:pPr algn="ctr" defTabSz="548640">
              <a:lnSpc>
                <a:spcPct val="90000"/>
              </a:lnSpc>
              <a:defRPr sz="16000" spc="-296">
                <a:solidFill>
                  <a:srgbClr val="01CF89"/>
                </a:solidFill>
                <a:latin typeface="+mn-lt"/>
                <a:ea typeface="+mn-ea"/>
                <a:cs typeface="+mn-cs"/>
                <a:sym typeface="Spartan Bold"/>
              </a:defRPr>
            </a:pPr>
            <a:r>
              <a:rPr lang="en-US" sz="6600" b="1" dirty="0">
                <a:solidFill>
                  <a:schemeClr val="bg1"/>
                </a:solidFill>
                <a:latin typeface="+mj-lt"/>
              </a:rPr>
              <a:t>Session Title</a:t>
            </a:r>
            <a:r>
              <a:rPr sz="6600" b="1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90463464-C0B3-4F4E-8ED3-C37C87F02DF2}"/>
              </a:ext>
            </a:extLst>
          </p:cNvPr>
          <p:cNvSpPr txBox="1">
            <a:spLocks/>
          </p:cNvSpPr>
          <p:nvPr/>
        </p:nvSpPr>
        <p:spPr>
          <a:xfrm>
            <a:off x="1066800" y="5801532"/>
            <a:ext cx="12496800" cy="1168024"/>
          </a:xfrm>
          <a:prstGeom prst="rect">
            <a:avLst/>
          </a:prstGeom>
        </p:spPr>
        <p:txBody>
          <a:bodyPr anchor="t"/>
          <a:lstStyle>
            <a:lvl1pPr marL="0" marR="0" indent="0" algn="ctr" defTabSz="495300" latinLnBrk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1pPr>
            <a:lvl2pPr marL="0" marR="0" indent="0" algn="ctr" defTabSz="495300" latinLnBrk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2pPr>
            <a:lvl3pPr marL="0" marR="0" indent="0" algn="ctr" defTabSz="495300" latinLnBrk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3pPr>
            <a:lvl4pPr marL="0" marR="0" indent="0" algn="ctr" defTabSz="495300" latinLnBrk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4pPr>
            <a:lvl5pPr marL="0" marR="0" indent="0" algn="ctr" defTabSz="495300" latinLnBrk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5pPr>
            <a:lvl6pPr marL="2286000" marR="0" indent="-381000" algn="l" defTabSz="495300" latinLnBrk="0">
              <a:lnSpc>
                <a:spcPct val="120000"/>
              </a:lnSpc>
              <a:spcBef>
                <a:spcPts val="354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120" b="0" i="0" u="none" strike="noStrike" cap="none" spc="0" baseline="0">
                <a:solidFill>
                  <a:srgbClr val="000000"/>
                </a:solidFill>
                <a:uFillTx/>
                <a:latin typeface="Asap Regular"/>
                <a:ea typeface="Asap Regular"/>
                <a:cs typeface="Asap Regular"/>
                <a:sym typeface="Asap Regular"/>
              </a:defRPr>
            </a:lvl6pPr>
            <a:lvl7pPr marL="2667000" marR="0" indent="-381000" algn="l" defTabSz="495300" latinLnBrk="0">
              <a:lnSpc>
                <a:spcPct val="120000"/>
              </a:lnSpc>
              <a:spcBef>
                <a:spcPts val="354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120" b="0" i="0" u="none" strike="noStrike" cap="none" spc="0" baseline="0">
                <a:solidFill>
                  <a:srgbClr val="000000"/>
                </a:solidFill>
                <a:uFillTx/>
                <a:latin typeface="Asap Regular"/>
                <a:ea typeface="Asap Regular"/>
                <a:cs typeface="Asap Regular"/>
                <a:sym typeface="Asap Regular"/>
              </a:defRPr>
            </a:lvl7pPr>
            <a:lvl8pPr marL="3048000" marR="0" indent="-381000" algn="l" defTabSz="495300" latinLnBrk="0">
              <a:lnSpc>
                <a:spcPct val="120000"/>
              </a:lnSpc>
              <a:spcBef>
                <a:spcPts val="354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120" b="0" i="0" u="none" strike="noStrike" cap="none" spc="0" baseline="0">
                <a:solidFill>
                  <a:srgbClr val="000000"/>
                </a:solidFill>
                <a:uFillTx/>
                <a:latin typeface="Asap Regular"/>
                <a:ea typeface="Asap Regular"/>
                <a:cs typeface="Asap Regular"/>
                <a:sym typeface="Asap Regular"/>
              </a:defRPr>
            </a:lvl8pPr>
            <a:lvl9pPr marL="3429000" marR="0" indent="-381000" algn="l" defTabSz="495300" latinLnBrk="0">
              <a:lnSpc>
                <a:spcPct val="120000"/>
              </a:lnSpc>
              <a:spcBef>
                <a:spcPts val="354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120" b="0" i="0" u="none" strike="noStrike" cap="none" spc="0" baseline="0">
                <a:solidFill>
                  <a:srgbClr val="000000"/>
                </a:solidFill>
                <a:uFillTx/>
                <a:latin typeface="Asap Regular"/>
                <a:ea typeface="Asap Regular"/>
                <a:cs typeface="Asap Regular"/>
                <a:sym typeface="Asap Regular"/>
              </a:defRPr>
            </a:lvl9pPr>
          </a:lstStyle>
          <a:p>
            <a:pPr hangingPunct="1"/>
            <a:r>
              <a:rPr lang="en-US" dirty="0">
                <a:solidFill>
                  <a:schemeClr val="bg1"/>
                </a:solidFill>
              </a:rPr>
              <a:t>Speaker Name(s)</a:t>
            </a:r>
          </a:p>
        </p:txBody>
      </p:sp>
    </p:spTree>
    <p:extLst>
      <p:ext uri="{BB962C8B-B14F-4D97-AF65-F5344CB8AC3E}">
        <p14:creationId xmlns:p14="http://schemas.microsoft.com/office/powerpoint/2010/main" val="289705967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99CEA-008F-89D2-4D07-2BCC9070E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6D11C9-D4E6-7990-6F29-0087B9AACE2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6177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4B284-2E76-D6D3-4FD2-3A85F7097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4E4957-B051-FB47-8F78-ABF43AB93EF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0557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BH22">
      <a:dk1>
        <a:srgbClr val="FFFFFF"/>
      </a:dk1>
      <a:lt1>
        <a:srgbClr val="000000"/>
      </a:lt1>
      <a:dk2>
        <a:srgbClr val="B1AFB1"/>
      </a:dk2>
      <a:lt2>
        <a:srgbClr val="243746"/>
      </a:lt2>
      <a:accent1>
        <a:srgbClr val="5BC2E7"/>
      </a:accent1>
      <a:accent2>
        <a:srgbClr val="1A658F"/>
      </a:accent2>
      <a:accent3>
        <a:srgbClr val="D0DF00"/>
      </a:accent3>
      <a:accent4>
        <a:srgbClr val="8E3A80"/>
      </a:accent4>
      <a:accent5>
        <a:srgbClr val="00A376"/>
      </a:accent5>
      <a:accent6>
        <a:srgbClr val="ED8B00"/>
      </a:accent6>
      <a:hlink>
        <a:srgbClr val="5BC2E7"/>
      </a:hlink>
      <a:folHlink>
        <a:srgbClr val="8E3A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sap SemiBold"/>
            <a:ea typeface="Asap SemiBold"/>
            <a:cs typeface="Asap SemiBold"/>
            <a:sym typeface="Asap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Spartan Bold"/>
        <a:ea typeface="Spartan Bold"/>
        <a:cs typeface="Spartan Bold"/>
      </a:majorFont>
      <a:minorFont>
        <a:latin typeface="Spartan Bold"/>
        <a:ea typeface="Spartan Bold"/>
        <a:cs typeface="Spartan 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sap SemiBold"/>
            <a:ea typeface="Asap SemiBold"/>
            <a:cs typeface="Asap SemiBold"/>
            <a:sym typeface="Asap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4ba11f4-2931-4fcd-a6e3-8f471cfc29c0" xsi:nil="true"/>
    <lcf76f155ced4ddcb4097134ff3c332f xmlns="e6fa26e8-7807-46c3-9e5c-9f5d6b61bc3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E7756C3890541B25F222B995FAFBC" ma:contentTypeVersion="16" ma:contentTypeDescription="Create a new document." ma:contentTypeScope="" ma:versionID="07e3a3f41083611d4e31b08bb0ea7375">
  <xsd:schema xmlns:xsd="http://www.w3.org/2001/XMLSchema" xmlns:xs="http://www.w3.org/2001/XMLSchema" xmlns:p="http://schemas.microsoft.com/office/2006/metadata/properties" xmlns:ns2="e6fa26e8-7807-46c3-9e5c-9f5d6b61bc32" xmlns:ns3="94ba11f4-2931-4fcd-a6e3-8f471cfc29c0" targetNamespace="http://schemas.microsoft.com/office/2006/metadata/properties" ma:root="true" ma:fieldsID="2c48467855968114adba92b428061dab" ns2:_="" ns3:_="">
    <xsd:import namespace="e6fa26e8-7807-46c3-9e5c-9f5d6b61bc32"/>
    <xsd:import namespace="94ba11f4-2931-4fcd-a6e3-8f471cfc29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fa26e8-7807-46c3-9e5c-9f5d6b61bc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dc0606b-8e5a-4aee-a68c-f4efcab0e8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a11f4-2931-4fcd-a6e3-8f471cfc29c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be18278-8dd5-4698-b7b8-573452de3c69}" ma:internalName="TaxCatchAll" ma:showField="CatchAllData" ma:web="94ba11f4-2931-4fcd-a6e3-8f471cfc29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830E46-579E-4485-B9E1-5BA99AAED4D3}">
  <ds:schemaRefs>
    <ds:schemaRef ds:uri="http://schemas.microsoft.com/office/2006/documentManagement/types"/>
    <ds:schemaRef ds:uri="http://purl.org/dc/terms/"/>
    <ds:schemaRef ds:uri="http://purl.org/dc/elements/1.1/"/>
    <ds:schemaRef ds:uri="e6fa26e8-7807-46c3-9e5c-9f5d6b61bc32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94ba11f4-2931-4fcd-a6e3-8f471cfc29c0"/>
  </ds:schemaRefs>
</ds:datastoreItem>
</file>

<file path=customXml/itemProps2.xml><?xml version="1.0" encoding="utf-8"?>
<ds:datastoreItem xmlns:ds="http://schemas.openxmlformats.org/officeDocument/2006/customXml" ds:itemID="{C942019F-8FA7-462C-903B-A20615AF1E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7441C4-C74C-4428-A7CB-9A2F0FB3C8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fa26e8-7807-46c3-9e5c-9f5d6b61bc32"/>
    <ds:schemaRef ds:uri="94ba11f4-2931-4fcd-a6e3-8f471cfc29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3771</TotalTime>
  <Words>7</Words>
  <Application>Microsoft Office PowerPoint</Application>
  <PresentationFormat>Custom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Arial Black</vt:lpstr>
      <vt:lpstr>Asap Regular</vt:lpstr>
      <vt:lpstr>Asap SemiBold</vt:lpstr>
      <vt:lpstr>Helvetica Neue</vt:lpstr>
      <vt:lpstr>Helvetica Neue Light</vt:lpstr>
      <vt:lpstr>White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Hughes, Jennifer</dc:creator>
  <cp:lastModifiedBy>Hughes, Jennifer</cp:lastModifiedBy>
  <cp:revision>37</cp:revision>
  <dcterms:modified xsi:type="dcterms:W3CDTF">2023-02-15T20:49:10Z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0x0101002E2E7756C3890541B25F222B995FAFBC</vt:lpwstr>
  </property>
  <property fmtid="{D5CDD505-2E9C-101B-9397-08002B2CF9AE}" pid="3" name="Order">
    <vt:r8>2400</vt:r8>
  </property>
  <property fmtid="{D5CDD505-2E9C-101B-9397-08002B2CF9AE}" pid="4" name="MediaServiceImageTags">
    <vt:lpwstr/>
  </property>
  <property fmtid="{D5CDD505-2E9C-101B-9397-08002B2CF9AE}" pid="5" name="MSIP_Label_57969209-987a-410d-ac15-d40f31778c48_Enabled">
    <vt:lpwstr>true</vt:lpwstr>
  </property>
  <property fmtid="{D5CDD505-2E9C-101B-9397-08002B2CF9AE}" pid="6" name="MSIP_Label_57969209-987a-410d-ac15-d40f31778c48_SetDate">
    <vt:lpwstr>2023-02-15T20:48:27Z</vt:lpwstr>
  </property>
  <property fmtid="{D5CDD505-2E9C-101B-9397-08002B2CF9AE}" pid="7" name="MSIP_Label_57969209-987a-410d-ac15-d40f31778c48_Method">
    <vt:lpwstr>Privileged</vt:lpwstr>
  </property>
  <property fmtid="{D5CDD505-2E9C-101B-9397-08002B2CF9AE}" pid="8" name="MSIP_Label_57969209-987a-410d-ac15-d40f31778c48_Name">
    <vt:lpwstr>57969209-987a-410d-ac15-d40f31778c48</vt:lpwstr>
  </property>
  <property fmtid="{D5CDD505-2E9C-101B-9397-08002B2CF9AE}" pid="9" name="MSIP_Label_57969209-987a-410d-ac15-d40f31778c48_SiteId">
    <vt:lpwstr>2567d566-604c-408a-8a60-55d0dc9d9d6b</vt:lpwstr>
  </property>
  <property fmtid="{D5CDD505-2E9C-101B-9397-08002B2CF9AE}" pid="10" name="MSIP_Label_57969209-987a-410d-ac15-d40f31778c48_ActionId">
    <vt:lpwstr>712693c5-3ee1-4917-ab65-094fd92118ba</vt:lpwstr>
  </property>
  <property fmtid="{D5CDD505-2E9C-101B-9397-08002B2CF9AE}" pid="11" name="MSIP_Label_57969209-987a-410d-ac15-d40f31778c48_ContentBits">
    <vt:lpwstr>0</vt:lpwstr>
  </property>
</Properties>
</file>