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312" r:id="rId6"/>
    <p:sldId id="313" r:id="rId7"/>
  </p:sldIdLst>
  <p:sldSz cx="14630400" cy="8229600"/>
  <p:notesSz cx="6858000" cy="9144000"/>
  <p:defaultTextStyle>
    <a:defPPr marL="0" marR="0" indent="0" algn="l" defTabSz="54864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8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1pPr>
    <a:lvl2pPr marL="0" marR="0" indent="13716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2pPr>
    <a:lvl3pPr marL="0" marR="0" indent="27432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3pPr>
    <a:lvl4pPr marL="0" marR="0" indent="41148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4pPr>
    <a:lvl5pPr marL="0" marR="0" indent="54864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5pPr>
    <a:lvl6pPr marL="0" marR="0" indent="68580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6pPr>
    <a:lvl7pPr marL="0" marR="0" indent="82296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7pPr>
    <a:lvl8pPr marL="0" marR="0" indent="96012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8pPr>
    <a:lvl9pPr marL="0" marR="0" indent="1097280" algn="l" defTabSz="4953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2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sap SemiBold"/>
        <a:ea typeface="Asap SemiBold"/>
        <a:cs typeface="Asap SemiBold"/>
        <a:sym typeface="Asap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690"/>
    <a:srgbClr val="1A72F7"/>
    <a:srgbClr val="D68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B4F4E-F6E1-43AB-8E4A-175466D0C0C6}" v="1" dt="2024-12-03T01:18:58.92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/>
    <p:restoredTop sz="94694"/>
  </p:normalViewPr>
  <p:slideViewPr>
    <p:cSldViewPr snapToGrid="0" snapToObjects="1">
      <p:cViewPr varScale="1">
        <p:scale>
          <a:sx n="88" d="100"/>
          <a:sy n="88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herty, Colm" userId="c165e08b-ec2d-4880-8d31-a59df8fa3c6a" providerId="ADAL" clId="{92F897B1-F80B-E543-B41E-752E89DE24E8}"/>
    <pc:docChg chg="modMainMaster">
      <pc:chgData name="Doherty, Colm" userId="c165e08b-ec2d-4880-8d31-a59df8fa3c6a" providerId="ADAL" clId="{92F897B1-F80B-E543-B41E-752E89DE24E8}" dt="2024-01-08T18:03:13.835" v="2" actId="1035"/>
      <pc:docMkLst>
        <pc:docMk/>
      </pc:docMkLst>
      <pc:sldMasterChg chg="modSldLayout">
        <pc:chgData name="Doherty, Colm" userId="c165e08b-ec2d-4880-8d31-a59df8fa3c6a" providerId="ADAL" clId="{92F897B1-F80B-E543-B41E-752E89DE24E8}" dt="2024-01-08T18:03:13.835" v="2" actId="1035"/>
        <pc:sldMasterMkLst>
          <pc:docMk/>
          <pc:sldMasterMk cId="0" sldId="2147483663"/>
        </pc:sldMasterMkLst>
        <pc:sldLayoutChg chg="modSp mod">
          <pc:chgData name="Doherty, Colm" userId="c165e08b-ec2d-4880-8d31-a59df8fa3c6a" providerId="ADAL" clId="{92F897B1-F80B-E543-B41E-752E89DE24E8}" dt="2024-01-08T18:03:13.835" v="2" actId="1035"/>
          <pc:sldLayoutMkLst>
            <pc:docMk/>
            <pc:sldMasterMk cId="0" sldId="2147483648"/>
            <pc:sldLayoutMk cId="618674481" sldId="2147483662"/>
          </pc:sldLayoutMkLst>
          <pc:picChg chg="mod">
            <ac:chgData name="Doherty, Colm" userId="c165e08b-ec2d-4880-8d31-a59df8fa3c6a" providerId="ADAL" clId="{92F897B1-F80B-E543-B41E-752E89DE24E8}" dt="2024-01-08T18:03:13.835" v="2" actId="1035"/>
            <ac:picMkLst>
              <pc:docMk/>
              <pc:sldMasterMk cId="0" sldId="2147483648"/>
              <pc:sldLayoutMk cId="618674481" sldId="2147483662"/>
              <ac:picMk id="4" creationId="{6B7EFE74-75D3-CF4B-6BCD-7DC6B4E22B5A}"/>
            </ac:picMkLst>
          </pc:picChg>
        </pc:sldLayoutChg>
      </pc:sldMasterChg>
    </pc:docChg>
  </pc:docChgLst>
  <pc:docChgLst>
    <pc:chgData name="Doherty, Colm" userId="c165e08b-ec2d-4880-8d31-a59df8fa3c6a" providerId="ADAL" clId="{698F14C6-DDE9-CF42-B0F5-F26F450BBB62}"/>
    <pc:docChg chg="modMainMaster">
      <pc:chgData name="Doherty, Colm" userId="c165e08b-ec2d-4880-8d31-a59df8fa3c6a" providerId="ADAL" clId="{698F14C6-DDE9-CF42-B0F5-F26F450BBB62}" dt="2024-11-04T22:51:29.148" v="0" actId="14826"/>
      <pc:docMkLst>
        <pc:docMk/>
      </pc:docMkLst>
      <pc:sldMasterChg chg="modSldLayout">
        <pc:chgData name="Doherty, Colm" userId="c165e08b-ec2d-4880-8d31-a59df8fa3c6a" providerId="ADAL" clId="{698F14C6-DDE9-CF42-B0F5-F26F450BBB62}" dt="2024-11-04T22:51:29.148" v="0" actId="14826"/>
        <pc:sldMasterMkLst>
          <pc:docMk/>
          <pc:sldMasterMk cId="0" sldId="2147483648"/>
        </pc:sldMasterMkLst>
        <pc:sldLayoutChg chg="modSp">
          <pc:chgData name="Doherty, Colm" userId="c165e08b-ec2d-4880-8d31-a59df8fa3c6a" providerId="ADAL" clId="{698F14C6-DDE9-CF42-B0F5-F26F450BBB62}" dt="2024-11-04T22:51:29.148" v="0" actId="14826"/>
          <pc:sldLayoutMkLst>
            <pc:docMk/>
            <pc:sldMasterMk cId="0" sldId="2147483648"/>
            <pc:sldLayoutMk cId="1070719160" sldId="2147483661"/>
          </pc:sldLayoutMkLst>
          <pc:picChg chg="mod">
            <ac:chgData name="Doherty, Colm" userId="c165e08b-ec2d-4880-8d31-a59df8fa3c6a" providerId="ADAL" clId="{698F14C6-DDE9-CF42-B0F5-F26F450BBB62}" dt="2024-11-04T22:51:29.148" v="0" actId="14826"/>
            <ac:picMkLst>
              <pc:docMk/>
              <pc:sldMasterMk cId="0" sldId="2147483648"/>
              <pc:sldLayoutMk cId="1070719160" sldId="2147483661"/>
              <ac:picMk id="4" creationId="{6B7EFE74-75D3-CF4B-6BCD-7DC6B4E22B5A}"/>
            </ac:picMkLst>
          </pc:picChg>
        </pc:sldLayoutChg>
      </pc:sldMasterChg>
    </pc:docChg>
  </pc:docChgLst>
  <pc:docChgLst>
    <pc:chgData name="Doherty, Colm" userId="c165e08b-ec2d-4880-8d31-a59df8fa3c6a" providerId="ADAL" clId="{F42B7C8E-994F-ED47-B9C9-927F842D05F4}"/>
    <pc:docChg chg="undo custSel addSld delSld modSld modMainMaster">
      <pc:chgData name="Doherty, Colm" userId="c165e08b-ec2d-4880-8d31-a59df8fa3c6a" providerId="ADAL" clId="{F42B7C8E-994F-ED47-B9C9-927F842D05F4}" dt="2024-01-08T17:57:52.024" v="50" actId="478"/>
      <pc:docMkLst>
        <pc:docMk/>
      </pc:docMkLst>
      <pc:sldChg chg="delSp modSp mod">
        <pc:chgData name="Doherty, Colm" userId="c165e08b-ec2d-4880-8d31-a59df8fa3c6a" providerId="ADAL" clId="{F42B7C8E-994F-ED47-B9C9-927F842D05F4}" dt="2024-01-08T17:47:22.094" v="7" actId="478"/>
        <pc:sldMkLst>
          <pc:docMk/>
          <pc:sldMk cId="0" sldId="256"/>
        </pc:sldMkLst>
        <pc:spChg chg="del mod">
          <ac:chgData name="Doherty, Colm" userId="c165e08b-ec2d-4880-8d31-a59df8fa3c6a" providerId="ADAL" clId="{F42B7C8E-994F-ED47-B9C9-927F842D05F4}" dt="2024-01-08T17:47:17.776" v="1" actId="478"/>
          <ac:spMkLst>
            <pc:docMk/>
            <pc:sldMk cId="0" sldId="256"/>
            <ac:spMk id="2" creationId="{CAED4DD7-1413-AF10-358E-A72D737DCAED}"/>
          </ac:spMkLst>
        </pc:spChg>
        <pc:picChg chg="del">
          <ac:chgData name="Doherty, Colm" userId="c165e08b-ec2d-4880-8d31-a59df8fa3c6a" providerId="ADAL" clId="{F42B7C8E-994F-ED47-B9C9-927F842D05F4}" dt="2024-01-08T17:47:18.900" v="2" actId="478"/>
          <ac:picMkLst>
            <pc:docMk/>
            <pc:sldMk cId="0" sldId="256"/>
            <ac:picMk id="4" creationId="{EB679E63-E20B-E802-B48F-64F0FA0AFEC5}"/>
          </ac:picMkLst>
        </pc:picChg>
        <pc:picChg chg="del">
          <ac:chgData name="Doherty, Colm" userId="c165e08b-ec2d-4880-8d31-a59df8fa3c6a" providerId="ADAL" clId="{F42B7C8E-994F-ED47-B9C9-927F842D05F4}" dt="2024-01-08T17:47:19.484" v="3" actId="478"/>
          <ac:picMkLst>
            <pc:docMk/>
            <pc:sldMk cId="0" sldId="256"/>
            <ac:picMk id="6" creationId="{627CF2F9-594F-D6F8-4D29-E1055D21AB94}"/>
          </ac:picMkLst>
        </pc:picChg>
        <pc:picChg chg="del">
          <ac:chgData name="Doherty, Colm" userId="c165e08b-ec2d-4880-8d31-a59df8fa3c6a" providerId="ADAL" clId="{F42B7C8E-994F-ED47-B9C9-927F842D05F4}" dt="2024-01-08T17:47:20.135" v="4" actId="478"/>
          <ac:picMkLst>
            <pc:docMk/>
            <pc:sldMk cId="0" sldId="256"/>
            <ac:picMk id="8" creationId="{99D82331-4992-C7F6-7AEF-BCC2F98351CE}"/>
          </ac:picMkLst>
        </pc:picChg>
        <pc:picChg chg="del">
          <ac:chgData name="Doherty, Colm" userId="c165e08b-ec2d-4880-8d31-a59df8fa3c6a" providerId="ADAL" clId="{F42B7C8E-994F-ED47-B9C9-927F842D05F4}" dt="2024-01-08T17:47:21.507" v="6" actId="478"/>
          <ac:picMkLst>
            <pc:docMk/>
            <pc:sldMk cId="0" sldId="256"/>
            <ac:picMk id="12" creationId="{582E5F67-EA1F-F269-D957-4292BA03CA73}"/>
          </ac:picMkLst>
        </pc:picChg>
        <pc:picChg chg="del">
          <ac:chgData name="Doherty, Colm" userId="c165e08b-ec2d-4880-8d31-a59df8fa3c6a" providerId="ADAL" clId="{F42B7C8E-994F-ED47-B9C9-927F842D05F4}" dt="2024-01-08T17:47:22.094" v="7" actId="478"/>
          <ac:picMkLst>
            <pc:docMk/>
            <pc:sldMk cId="0" sldId="256"/>
            <ac:picMk id="14" creationId="{F66B96D3-3D95-697E-9E74-04F3FFE46383}"/>
          </ac:picMkLst>
        </pc:picChg>
        <pc:picChg chg="del">
          <ac:chgData name="Doherty, Colm" userId="c165e08b-ec2d-4880-8d31-a59df8fa3c6a" providerId="ADAL" clId="{F42B7C8E-994F-ED47-B9C9-927F842D05F4}" dt="2024-01-08T17:47:20.990" v="5" actId="478"/>
          <ac:picMkLst>
            <pc:docMk/>
            <pc:sldMk cId="0" sldId="256"/>
            <ac:picMk id="16" creationId="{7C4C3417-56CB-BF3E-8355-2FDA0BF54CBB}"/>
          </ac:picMkLst>
        </pc:picChg>
      </pc:sldChg>
      <pc:sldChg chg="del">
        <pc:chgData name="Doherty, Colm" userId="c165e08b-ec2d-4880-8d31-a59df8fa3c6a" providerId="ADAL" clId="{F42B7C8E-994F-ED47-B9C9-927F842D05F4}" dt="2024-01-08T17:56:50.112" v="38" actId="2696"/>
        <pc:sldMkLst>
          <pc:docMk/>
          <pc:sldMk cId="2897059675" sldId="306"/>
        </pc:sldMkLst>
      </pc:sldChg>
      <pc:sldChg chg="addSp modSp new mod">
        <pc:chgData name="Doherty, Colm" userId="c165e08b-ec2d-4880-8d31-a59df8fa3c6a" providerId="ADAL" clId="{F42B7C8E-994F-ED47-B9C9-927F842D05F4}" dt="2024-01-08T17:57:15.658" v="42" actId="1076"/>
        <pc:sldMkLst>
          <pc:docMk/>
          <pc:sldMk cId="1022036307" sldId="307"/>
        </pc:sldMkLst>
        <pc:spChg chg="add mod">
          <ac:chgData name="Doherty, Colm" userId="c165e08b-ec2d-4880-8d31-a59df8fa3c6a" providerId="ADAL" clId="{F42B7C8E-994F-ED47-B9C9-927F842D05F4}" dt="2024-01-08T17:56:47.565" v="37"/>
          <ac:spMkLst>
            <pc:docMk/>
            <pc:sldMk cId="1022036307" sldId="307"/>
            <ac:spMk id="2" creationId="{523243DD-6A34-ABC1-1D06-9AA36E06D858}"/>
          </ac:spMkLst>
        </pc:spChg>
        <pc:spChg chg="add mod">
          <ac:chgData name="Doherty, Colm" userId="c165e08b-ec2d-4880-8d31-a59df8fa3c6a" providerId="ADAL" clId="{F42B7C8E-994F-ED47-B9C9-927F842D05F4}" dt="2024-01-08T17:56:47.565" v="37"/>
          <ac:spMkLst>
            <pc:docMk/>
            <pc:sldMk cId="1022036307" sldId="307"/>
            <ac:spMk id="3" creationId="{66966A0C-EF5C-3800-F2DF-AD3DDB16FA3C}"/>
          </ac:spMkLst>
        </pc:spChg>
        <pc:grpChg chg="add mod">
          <ac:chgData name="Doherty, Colm" userId="c165e08b-ec2d-4880-8d31-a59df8fa3c6a" providerId="ADAL" clId="{F42B7C8E-994F-ED47-B9C9-927F842D05F4}" dt="2024-01-08T17:57:15.658" v="42" actId="1076"/>
          <ac:grpSpMkLst>
            <pc:docMk/>
            <pc:sldMk cId="1022036307" sldId="307"/>
            <ac:grpSpMk id="4" creationId="{1CEFC515-1F03-22FB-5BA1-BBB4A1CB3CC0}"/>
          </ac:grpSpMkLst>
        </pc:grpChg>
      </pc:sldChg>
      <pc:sldMasterChg chg="modSp mod modSldLayout">
        <pc:chgData name="Doherty, Colm" userId="c165e08b-ec2d-4880-8d31-a59df8fa3c6a" providerId="ADAL" clId="{F42B7C8E-994F-ED47-B9C9-927F842D05F4}" dt="2024-01-08T17:57:52.024" v="50" actId="478"/>
        <pc:sldMasterMkLst>
          <pc:docMk/>
          <pc:sldMasterMk cId="0" sldId="2147483663"/>
        </pc:sldMasterMkLst>
        <pc:picChg chg="mod">
          <ac:chgData name="Doherty, Colm" userId="c165e08b-ec2d-4880-8d31-a59df8fa3c6a" providerId="ADAL" clId="{F42B7C8E-994F-ED47-B9C9-927F842D05F4}" dt="2024-01-08T17:49:59.648" v="27" actId="1076"/>
          <ac:picMkLst>
            <pc:docMk/>
            <pc:sldMasterMk cId="0" sldId="2147483663"/>
            <ac:picMk id="5" creationId="{25F2B9A0-5FAB-196E-0C32-6964830A80C1}"/>
          </ac:picMkLst>
        </pc:picChg>
        <pc:sldLayoutChg chg="addSp delSp modSp mod">
          <pc:chgData name="Doherty, Colm" userId="c165e08b-ec2d-4880-8d31-a59df8fa3c6a" providerId="ADAL" clId="{F42B7C8E-994F-ED47-B9C9-927F842D05F4}" dt="2024-01-08T17:50:44.978" v="30" actId="1076"/>
          <pc:sldLayoutMkLst>
            <pc:docMk/>
            <pc:sldMasterMk cId="0" sldId="2147483648"/>
            <pc:sldLayoutMk cId="1070719160" sldId="2147483661"/>
          </pc:sldLayoutMkLst>
          <pc:spChg chg="mod">
            <ac:chgData name="Doherty, Colm" userId="c165e08b-ec2d-4880-8d31-a59df8fa3c6a" providerId="ADAL" clId="{F42B7C8E-994F-ED47-B9C9-927F842D05F4}" dt="2024-01-08T17:48:10.034" v="9" actId="20577"/>
            <ac:spMkLst>
              <pc:docMk/>
              <pc:sldMasterMk cId="0" sldId="2147483648"/>
              <pc:sldLayoutMk cId="1070719160" sldId="2147483661"/>
              <ac:spMk id="3" creationId="{4B2C7585-42F3-ED4D-AEF7-C9421F159358}"/>
            </ac:spMkLst>
          </pc:spChg>
          <pc:picChg chg="add mod">
            <ac:chgData name="Doherty, Colm" userId="c165e08b-ec2d-4880-8d31-a59df8fa3c6a" providerId="ADAL" clId="{F42B7C8E-994F-ED47-B9C9-927F842D05F4}" dt="2024-01-08T17:50:44.978" v="30" actId="1076"/>
            <ac:picMkLst>
              <pc:docMk/>
              <pc:sldMasterMk cId="0" sldId="2147483648"/>
              <pc:sldLayoutMk cId="1070719160" sldId="2147483661"/>
              <ac:picMk id="4" creationId="{6B7EFE74-75D3-CF4B-6BCD-7DC6B4E22B5A}"/>
            </ac:picMkLst>
          </pc:picChg>
          <pc:picChg chg="del mod">
            <ac:chgData name="Doherty, Colm" userId="c165e08b-ec2d-4880-8d31-a59df8fa3c6a" providerId="ADAL" clId="{F42B7C8E-994F-ED47-B9C9-927F842D05F4}" dt="2024-01-08T17:49:34.968" v="23" actId="478"/>
            <ac:picMkLst>
              <pc:docMk/>
              <pc:sldMasterMk cId="0" sldId="2147483648"/>
              <pc:sldLayoutMk cId="1070719160" sldId="2147483661"/>
              <ac:picMk id="7" creationId="{01384502-DFB9-BB47-92B0-57207B95C6E9}"/>
            </ac:picMkLst>
          </pc:picChg>
        </pc:sldLayoutChg>
        <pc:sldLayoutChg chg="addSp delSp modSp mod">
          <pc:chgData name="Doherty, Colm" userId="c165e08b-ec2d-4880-8d31-a59df8fa3c6a" providerId="ADAL" clId="{F42B7C8E-994F-ED47-B9C9-927F842D05F4}" dt="2024-01-08T17:57:52.024" v="50" actId="478"/>
          <pc:sldLayoutMkLst>
            <pc:docMk/>
            <pc:sldMasterMk cId="0" sldId="2147483648"/>
            <pc:sldLayoutMk cId="618674481" sldId="2147483662"/>
          </pc:sldLayoutMkLst>
          <pc:picChg chg="add del mod">
            <ac:chgData name="Doherty, Colm" userId="c165e08b-ec2d-4880-8d31-a59df8fa3c6a" providerId="ADAL" clId="{F42B7C8E-994F-ED47-B9C9-927F842D05F4}" dt="2024-01-08T17:56:30.653" v="35" actId="478"/>
            <ac:picMkLst>
              <pc:docMk/>
              <pc:sldMasterMk cId="0" sldId="2147483648"/>
              <pc:sldLayoutMk cId="618674481" sldId="2147483662"/>
              <ac:picMk id="2" creationId="{49FC574A-2B3F-49EB-4055-7D719693E4B2}"/>
            </ac:picMkLst>
          </pc:picChg>
          <pc:picChg chg="mod">
            <ac:chgData name="Doherty, Colm" userId="c165e08b-ec2d-4880-8d31-a59df8fa3c6a" providerId="ADAL" clId="{F42B7C8E-994F-ED47-B9C9-927F842D05F4}" dt="2024-01-08T17:57:50.803" v="49" actId="1076"/>
            <ac:picMkLst>
              <pc:docMk/>
              <pc:sldMasterMk cId="0" sldId="2147483648"/>
              <pc:sldLayoutMk cId="618674481" sldId="2147483662"/>
              <ac:picMk id="4" creationId="{6B7EFE74-75D3-CF4B-6BCD-7DC6B4E22B5A}"/>
            </ac:picMkLst>
          </pc:picChg>
          <pc:picChg chg="add del mod">
            <ac:chgData name="Doherty, Colm" userId="c165e08b-ec2d-4880-8d31-a59df8fa3c6a" providerId="ADAL" clId="{F42B7C8E-994F-ED47-B9C9-927F842D05F4}" dt="2024-01-08T17:57:52.024" v="50" actId="478"/>
            <ac:picMkLst>
              <pc:docMk/>
              <pc:sldMasterMk cId="0" sldId="2147483648"/>
              <pc:sldLayoutMk cId="618674481" sldId="2147483662"/>
              <ac:picMk id="5" creationId="{006EB9FD-FE03-B09E-B4BB-C75878826691}"/>
            </ac:picMkLst>
          </pc:picChg>
        </pc:sldLayoutChg>
      </pc:sldMasterChg>
    </pc:docChg>
  </pc:docChgLst>
  <pc:docChgLst>
    <pc:chgData name="Wolf, Carolyn" userId="15baa418-8a2d-496a-8c11-67ce1cde8515" providerId="ADAL" clId="{C55AE685-9E02-0145-8C34-CA361FF2BDB8}"/>
    <pc:docChg chg="undo custSel modMainMaster">
      <pc:chgData name="Wolf, Carolyn" userId="15baa418-8a2d-496a-8c11-67ce1cde8515" providerId="ADAL" clId="{C55AE685-9E02-0145-8C34-CA361FF2BDB8}" dt="2024-09-09T18:29:11.208" v="33" actId="1076"/>
      <pc:docMkLst>
        <pc:docMk/>
      </pc:docMkLst>
      <pc:sldMasterChg chg="addSp delSp modSp mod setBg">
        <pc:chgData name="Wolf, Carolyn" userId="15baa418-8a2d-496a-8c11-67ce1cde8515" providerId="ADAL" clId="{C55AE685-9E02-0145-8C34-CA361FF2BDB8}" dt="2024-09-09T18:29:11.208" v="33" actId="1076"/>
        <pc:sldMasterMkLst>
          <pc:docMk/>
          <pc:sldMasterMk cId="0" sldId="2147483648"/>
        </pc:sldMasterMkLst>
        <pc:picChg chg="add del mod">
          <ac:chgData name="Wolf, Carolyn" userId="15baa418-8a2d-496a-8c11-67ce1cde8515" providerId="ADAL" clId="{C55AE685-9E02-0145-8C34-CA361FF2BDB8}" dt="2024-09-09T18:29:08.022" v="28"/>
          <ac:picMkLst>
            <pc:docMk/>
            <pc:sldMasterMk cId="0" sldId="2147483648"/>
            <ac:picMk id="3" creationId="{FF5352B6-CB31-A0F1-6E33-CA7E00718AB6}"/>
          </ac:picMkLst>
        </pc:picChg>
        <pc:picChg chg="add mod">
          <ac:chgData name="Wolf, Carolyn" userId="15baa418-8a2d-496a-8c11-67ce1cde8515" providerId="ADAL" clId="{C55AE685-9E02-0145-8C34-CA361FF2BDB8}" dt="2024-09-09T18:25:42.800" v="17"/>
          <ac:picMkLst>
            <pc:docMk/>
            <pc:sldMasterMk cId="0" sldId="2147483648"/>
            <ac:picMk id="4" creationId="{77990D2E-7AE0-4323-8977-D490A75D854B}"/>
          </ac:picMkLst>
        </pc:picChg>
        <pc:picChg chg="add del mod">
          <ac:chgData name="Wolf, Carolyn" userId="15baa418-8a2d-496a-8c11-67ce1cde8515" providerId="ADAL" clId="{C55AE685-9E02-0145-8C34-CA361FF2BDB8}" dt="2024-09-09T18:29:06.478" v="24" actId="14100"/>
          <ac:picMkLst>
            <pc:docMk/>
            <pc:sldMasterMk cId="0" sldId="2147483648"/>
            <ac:picMk id="5" creationId="{25F2B9A0-5FAB-196E-0C32-6964830A80C1}"/>
          </ac:picMkLst>
        </pc:picChg>
        <pc:picChg chg="add del mod">
          <ac:chgData name="Wolf, Carolyn" userId="15baa418-8a2d-496a-8c11-67ce1cde8515" providerId="ADAL" clId="{C55AE685-9E02-0145-8C34-CA361FF2BDB8}" dt="2024-09-09T18:29:11.208" v="33" actId="1076"/>
          <ac:picMkLst>
            <pc:docMk/>
            <pc:sldMasterMk cId="0" sldId="2147483648"/>
            <ac:picMk id="6" creationId="{FD5CEA1A-547F-7447-93CF-9EB9290AED07}"/>
          </ac:picMkLst>
        </pc:picChg>
      </pc:sldMasterChg>
    </pc:docChg>
  </pc:docChgLst>
  <pc:docChgLst>
    <pc:chgData name="Doherty, Colm" userId="c165e08b-ec2d-4880-8d31-a59df8fa3c6a" providerId="ADAL" clId="{BFC759E8-244E-FA46-B00B-DF3790ACC701}"/>
    <pc:docChg chg="modMainMaster">
      <pc:chgData name="Doherty, Colm" userId="c165e08b-ec2d-4880-8d31-a59df8fa3c6a" providerId="ADAL" clId="{BFC759E8-244E-FA46-B00B-DF3790ACC701}" dt="2024-11-04T22:30:07.069" v="87" actId="20577"/>
      <pc:docMkLst>
        <pc:docMk/>
      </pc:docMkLst>
      <pc:sldMasterChg chg="modSp mod modSldLayout">
        <pc:chgData name="Doherty, Colm" userId="c165e08b-ec2d-4880-8d31-a59df8fa3c6a" providerId="ADAL" clId="{BFC759E8-244E-FA46-B00B-DF3790ACC701}" dt="2024-11-04T22:30:07.069" v="87" actId="20577"/>
        <pc:sldMasterMkLst>
          <pc:docMk/>
          <pc:sldMasterMk cId="0" sldId="2147483648"/>
        </pc:sldMasterMkLst>
        <pc:spChg chg="mod">
          <ac:chgData name="Doherty, Colm" userId="c165e08b-ec2d-4880-8d31-a59df8fa3c6a" providerId="ADAL" clId="{BFC759E8-244E-FA46-B00B-DF3790ACC701}" dt="2024-11-04T22:30:01.340" v="85" actId="20577"/>
          <ac:spMkLst>
            <pc:docMk/>
            <pc:sldMasterMk cId="0" sldId="2147483648"/>
            <ac:spMk id="8" creationId="{BA03509A-451A-E94C-8E14-84597E33BA1E}"/>
          </ac:spMkLst>
        </pc:spChg>
        <pc:picChg chg="mod">
          <ac:chgData name="Doherty, Colm" userId="c165e08b-ec2d-4880-8d31-a59df8fa3c6a" providerId="ADAL" clId="{BFC759E8-244E-FA46-B00B-DF3790ACC701}" dt="2024-11-04T22:10:49.595" v="2" actId="14826"/>
          <ac:picMkLst>
            <pc:docMk/>
            <pc:sldMasterMk cId="0" sldId="2147483648"/>
            <ac:picMk id="5" creationId="{25F2B9A0-5FAB-196E-0C32-6964830A80C1}"/>
          </ac:picMkLst>
        </pc:picChg>
        <pc:picChg chg="mod">
          <ac:chgData name="Doherty, Colm" userId="c165e08b-ec2d-4880-8d31-a59df8fa3c6a" providerId="ADAL" clId="{BFC759E8-244E-FA46-B00B-DF3790ACC701}" dt="2024-11-04T22:23:03.554" v="81" actId="14826"/>
          <ac:picMkLst>
            <pc:docMk/>
            <pc:sldMasterMk cId="0" sldId="2147483648"/>
            <ac:picMk id="6" creationId="{FD5CEA1A-547F-7447-93CF-9EB9290AED07}"/>
          </ac:picMkLst>
        </pc:picChg>
        <pc:sldLayoutChg chg="modSp mod setBg">
          <pc:chgData name="Doherty, Colm" userId="c165e08b-ec2d-4880-8d31-a59df8fa3c6a" providerId="ADAL" clId="{BFC759E8-244E-FA46-B00B-DF3790ACC701}" dt="2024-11-04T22:30:07.069" v="87" actId="20577"/>
          <pc:sldLayoutMkLst>
            <pc:docMk/>
            <pc:sldMasterMk cId="0" sldId="2147483648"/>
            <pc:sldLayoutMk cId="1070719160" sldId="2147483661"/>
          </pc:sldLayoutMkLst>
          <pc:spChg chg="mod">
            <ac:chgData name="Doherty, Colm" userId="c165e08b-ec2d-4880-8d31-a59df8fa3c6a" providerId="ADAL" clId="{BFC759E8-244E-FA46-B00B-DF3790ACC701}" dt="2024-11-04T22:30:07.069" v="87" actId="20577"/>
            <ac:spMkLst>
              <pc:docMk/>
              <pc:sldMasterMk cId="0" sldId="2147483648"/>
              <pc:sldLayoutMk cId="1070719160" sldId="2147483661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BFC759E8-244E-FA46-B00B-DF3790ACC701}" dt="2024-11-04T22:10:57.482" v="3" actId="14826"/>
            <ac:picMkLst>
              <pc:docMk/>
              <pc:sldMasterMk cId="0" sldId="2147483648"/>
              <pc:sldLayoutMk cId="1070719160" sldId="2147483661"/>
              <ac:picMk id="4" creationId="{6B7EFE74-75D3-CF4B-6BCD-7DC6B4E22B5A}"/>
            </ac:picMkLst>
          </pc:picChg>
        </pc:sldLayoutChg>
        <pc:sldLayoutChg chg="modSp mod setBg">
          <pc:chgData name="Doherty, Colm" userId="c165e08b-ec2d-4880-8d31-a59df8fa3c6a" providerId="ADAL" clId="{BFC759E8-244E-FA46-B00B-DF3790ACC701}" dt="2024-11-04T22:29:50.375" v="83" actId="20577"/>
          <pc:sldLayoutMkLst>
            <pc:docMk/>
            <pc:sldMasterMk cId="0" sldId="2147483648"/>
            <pc:sldLayoutMk cId="618674481" sldId="2147483662"/>
          </pc:sldLayoutMkLst>
          <pc:spChg chg="mod">
            <ac:chgData name="Doherty, Colm" userId="c165e08b-ec2d-4880-8d31-a59df8fa3c6a" providerId="ADAL" clId="{BFC759E8-244E-FA46-B00B-DF3790ACC701}" dt="2024-11-04T22:29:50.375" v="83" actId="20577"/>
            <ac:spMkLst>
              <pc:docMk/>
              <pc:sldMasterMk cId="0" sldId="2147483648"/>
              <pc:sldLayoutMk cId="618674481" sldId="2147483662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BFC759E8-244E-FA46-B00B-DF3790ACC701}" dt="2024-11-04T22:11:05.173" v="4" actId="14826"/>
            <ac:picMkLst>
              <pc:docMk/>
              <pc:sldMasterMk cId="0" sldId="2147483648"/>
              <pc:sldLayoutMk cId="618674481" sldId="2147483662"/>
              <ac:picMk id="4" creationId="{6B7EFE74-75D3-CF4B-6BCD-7DC6B4E22B5A}"/>
            </ac:picMkLst>
          </pc:picChg>
        </pc:sldLayoutChg>
      </pc:sldMasterChg>
    </pc:docChg>
  </pc:docChgLst>
  <pc:docChgLst>
    <pc:chgData name="Doherty, Colm" userId="c165e08b-ec2d-4880-8d31-a59df8fa3c6a" providerId="ADAL" clId="{CE7397E0-8F10-F64D-BD4F-80A211AB41F5}"/>
    <pc:docChg chg="undo custSel modSld addMainMaster delMainMaster modMainMaster">
      <pc:chgData name="Doherty, Colm" userId="c165e08b-ec2d-4880-8d31-a59df8fa3c6a" providerId="ADAL" clId="{CE7397E0-8F10-F64D-BD4F-80A211AB41F5}" dt="2024-01-05T20:42:57.960" v="136" actId="1076"/>
      <pc:docMkLst>
        <pc:docMk/>
      </pc:docMkLst>
      <pc:sldChg chg="addSp delSp modSp mod">
        <pc:chgData name="Doherty, Colm" userId="c165e08b-ec2d-4880-8d31-a59df8fa3c6a" providerId="ADAL" clId="{CE7397E0-8F10-F64D-BD4F-80A211AB41F5}" dt="2024-01-05T20:42:57.960" v="136" actId="1076"/>
        <pc:sldMkLst>
          <pc:docMk/>
          <pc:sldMk cId="0" sldId="256"/>
        </pc:sldMkLst>
        <pc:spChg chg="add mod">
          <ac:chgData name="Doherty, Colm" userId="c165e08b-ec2d-4880-8d31-a59df8fa3c6a" providerId="ADAL" clId="{CE7397E0-8F10-F64D-BD4F-80A211AB41F5}" dt="2024-01-04T21:37:03.759" v="125" actId="1076"/>
          <ac:spMkLst>
            <pc:docMk/>
            <pc:sldMk cId="0" sldId="256"/>
            <ac:spMk id="2" creationId="{CAED4DD7-1413-AF10-358E-A72D737DCAED}"/>
          </ac:spMkLst>
        </pc:spChg>
        <pc:picChg chg="add mod">
          <ac:chgData name="Doherty, Colm" userId="c165e08b-ec2d-4880-8d31-a59df8fa3c6a" providerId="ADAL" clId="{CE7397E0-8F10-F64D-BD4F-80A211AB41F5}" dt="2024-01-04T21:37:03.759" v="125" actId="1076"/>
          <ac:picMkLst>
            <pc:docMk/>
            <pc:sldMk cId="0" sldId="256"/>
            <ac:picMk id="4" creationId="{EB679E63-E20B-E802-B48F-64F0FA0AFEC5}"/>
          </ac:picMkLst>
        </pc:picChg>
        <pc:picChg chg="add mod">
          <ac:chgData name="Doherty, Colm" userId="c165e08b-ec2d-4880-8d31-a59df8fa3c6a" providerId="ADAL" clId="{CE7397E0-8F10-F64D-BD4F-80A211AB41F5}" dt="2024-01-05T20:42:57.960" v="136" actId="1076"/>
          <ac:picMkLst>
            <pc:docMk/>
            <pc:sldMk cId="0" sldId="256"/>
            <ac:picMk id="6" creationId="{627CF2F9-594F-D6F8-4D29-E1055D21AB94}"/>
          </ac:picMkLst>
        </pc:picChg>
        <pc:picChg chg="add mod">
          <ac:chgData name="Doherty, Colm" userId="c165e08b-ec2d-4880-8d31-a59df8fa3c6a" providerId="ADAL" clId="{CE7397E0-8F10-F64D-BD4F-80A211AB41F5}" dt="2024-01-04T21:37:03.759" v="125" actId="1076"/>
          <ac:picMkLst>
            <pc:docMk/>
            <pc:sldMk cId="0" sldId="256"/>
            <ac:picMk id="8" creationId="{99D82331-4992-C7F6-7AEF-BCC2F98351CE}"/>
          </ac:picMkLst>
        </pc:picChg>
        <pc:picChg chg="add del mod">
          <ac:chgData name="Doherty, Colm" userId="c165e08b-ec2d-4880-8d31-a59df8fa3c6a" providerId="ADAL" clId="{CE7397E0-8F10-F64D-BD4F-80A211AB41F5}" dt="2024-01-04T21:35:09.298" v="100" actId="478"/>
          <ac:picMkLst>
            <pc:docMk/>
            <pc:sldMk cId="0" sldId="256"/>
            <ac:picMk id="10" creationId="{4B353628-5B39-D51A-E3BD-0FA88CEA9881}"/>
          </ac:picMkLst>
        </pc:picChg>
        <pc:picChg chg="add mod">
          <ac:chgData name="Doherty, Colm" userId="c165e08b-ec2d-4880-8d31-a59df8fa3c6a" providerId="ADAL" clId="{CE7397E0-8F10-F64D-BD4F-80A211AB41F5}" dt="2024-01-04T21:37:03.759" v="125" actId="1076"/>
          <ac:picMkLst>
            <pc:docMk/>
            <pc:sldMk cId="0" sldId="256"/>
            <ac:picMk id="12" creationId="{582E5F67-EA1F-F269-D957-4292BA03CA73}"/>
          </ac:picMkLst>
        </pc:picChg>
        <pc:picChg chg="add mod">
          <ac:chgData name="Doherty, Colm" userId="c165e08b-ec2d-4880-8d31-a59df8fa3c6a" providerId="ADAL" clId="{CE7397E0-8F10-F64D-BD4F-80A211AB41F5}" dt="2024-01-04T21:37:03.759" v="125" actId="1076"/>
          <ac:picMkLst>
            <pc:docMk/>
            <pc:sldMk cId="0" sldId="256"/>
            <ac:picMk id="14" creationId="{F66B96D3-3D95-697E-9E74-04F3FFE46383}"/>
          </ac:picMkLst>
        </pc:picChg>
        <pc:picChg chg="add mod">
          <ac:chgData name="Doherty, Colm" userId="c165e08b-ec2d-4880-8d31-a59df8fa3c6a" providerId="ADAL" clId="{CE7397E0-8F10-F64D-BD4F-80A211AB41F5}" dt="2024-01-05T20:42:46.326" v="133" actId="1076"/>
          <ac:picMkLst>
            <pc:docMk/>
            <pc:sldMk cId="0" sldId="256"/>
            <ac:picMk id="16" creationId="{7C4C3417-56CB-BF3E-8355-2FDA0BF54CBB}"/>
          </ac:picMkLst>
        </pc:picChg>
      </pc:sldChg>
      <pc:sldChg chg="addSp delSp mod">
        <pc:chgData name="Doherty, Colm" userId="c165e08b-ec2d-4880-8d31-a59df8fa3c6a" providerId="ADAL" clId="{CE7397E0-8F10-F64D-BD4F-80A211AB41F5}" dt="2024-01-04T21:28:34.158" v="55" actId="478"/>
        <pc:sldMkLst>
          <pc:docMk/>
          <pc:sldMk cId="2897059675" sldId="306"/>
        </pc:sldMkLst>
        <pc:spChg chg="add del">
          <ac:chgData name="Doherty, Colm" userId="c165e08b-ec2d-4880-8d31-a59df8fa3c6a" providerId="ADAL" clId="{CE7397E0-8F10-F64D-BD4F-80A211AB41F5}" dt="2024-01-04T21:28:34.158" v="55" actId="478"/>
          <ac:spMkLst>
            <pc:docMk/>
            <pc:sldMk cId="2897059675" sldId="306"/>
            <ac:spMk id="4" creationId="{C929F2CE-E97B-F04D-A615-BF11E9ACB8D3}"/>
          </ac:spMkLst>
        </pc:spChg>
        <pc:spChg chg="add del">
          <ac:chgData name="Doherty, Colm" userId="c165e08b-ec2d-4880-8d31-a59df8fa3c6a" providerId="ADAL" clId="{CE7397E0-8F10-F64D-BD4F-80A211AB41F5}" dt="2024-01-04T21:28:33.713" v="54" actId="478"/>
          <ac:spMkLst>
            <pc:docMk/>
            <pc:sldMk cId="2897059675" sldId="306"/>
            <ac:spMk id="7" creationId="{90463464-C0B3-4F4E-8ED3-C37C87F02DF2}"/>
          </ac:spMkLst>
        </pc:spChg>
      </pc:sldChg>
      <pc:sldMasterChg chg="addSp delSp modSp new del mod setBg addSldLayout delSldLayout modSldLayout">
        <pc:chgData name="Doherty, Colm" userId="c165e08b-ec2d-4880-8d31-a59df8fa3c6a" providerId="ADAL" clId="{CE7397E0-8F10-F64D-BD4F-80A211AB41F5}" dt="2024-01-04T21:16:54.948" v="41" actId="2696"/>
        <pc:sldMasterMkLst>
          <pc:docMk/>
          <pc:sldMasterMk cId="623872502" sldId="2147483662"/>
        </pc:sldMasterMkLst>
        <pc:spChg chg="del">
          <ac:chgData name="Doherty, Colm" userId="c165e08b-ec2d-4880-8d31-a59df8fa3c6a" providerId="ADAL" clId="{CE7397E0-8F10-F64D-BD4F-80A211AB41F5}" dt="2024-01-04T21:15:28.775" v="20" actId="478"/>
          <ac:spMkLst>
            <pc:docMk/>
            <pc:sldMasterMk cId="623872502" sldId="2147483662"/>
            <ac:spMk id="2" creationId="{434569E1-DE13-B34A-1515-5D66D022C94B}"/>
          </ac:spMkLst>
        </pc:spChg>
        <pc:spChg chg="del">
          <ac:chgData name="Doherty, Colm" userId="c165e08b-ec2d-4880-8d31-a59df8fa3c6a" providerId="ADAL" clId="{CE7397E0-8F10-F64D-BD4F-80A211AB41F5}" dt="2024-01-04T21:15:29.960" v="21" actId="478"/>
          <ac:spMkLst>
            <pc:docMk/>
            <pc:sldMasterMk cId="623872502" sldId="2147483662"/>
            <ac:spMk id="3" creationId="{6ACEF1C4-D102-5803-EB04-09694D974359}"/>
          </ac:spMkLst>
        </pc:spChg>
        <pc:spChg chg="del">
          <ac:chgData name="Doherty, Colm" userId="c165e08b-ec2d-4880-8d31-a59df8fa3c6a" providerId="ADAL" clId="{CE7397E0-8F10-F64D-BD4F-80A211AB41F5}" dt="2024-01-04T21:15:31.421" v="22" actId="478"/>
          <ac:spMkLst>
            <pc:docMk/>
            <pc:sldMasterMk cId="623872502" sldId="2147483662"/>
            <ac:spMk id="4" creationId="{5471DE12-324E-6CB8-3E6E-35EAD9388D52}"/>
          </ac:spMkLst>
        </pc:spChg>
        <pc:spChg chg="del">
          <ac:chgData name="Doherty, Colm" userId="c165e08b-ec2d-4880-8d31-a59df8fa3c6a" providerId="ADAL" clId="{CE7397E0-8F10-F64D-BD4F-80A211AB41F5}" dt="2024-01-04T21:15:32.266" v="23" actId="478"/>
          <ac:spMkLst>
            <pc:docMk/>
            <pc:sldMasterMk cId="623872502" sldId="2147483662"/>
            <ac:spMk id="5" creationId="{86FEE6B1-5551-F13A-35F0-3F1433B0606D}"/>
          </ac:spMkLst>
        </pc:spChg>
        <pc:spChg chg="del">
          <ac:chgData name="Doherty, Colm" userId="c165e08b-ec2d-4880-8d31-a59df8fa3c6a" providerId="ADAL" clId="{CE7397E0-8F10-F64D-BD4F-80A211AB41F5}" dt="2024-01-04T21:15:33.211" v="24" actId="478"/>
          <ac:spMkLst>
            <pc:docMk/>
            <pc:sldMasterMk cId="623872502" sldId="2147483662"/>
            <ac:spMk id="6" creationId="{F77CE4EE-14A8-3A3E-331F-0898CB2FF883}"/>
          </ac:spMkLst>
        </pc:spChg>
        <pc:spChg chg="add mod">
          <ac:chgData name="Doherty, Colm" userId="c165e08b-ec2d-4880-8d31-a59df8fa3c6a" providerId="ADAL" clId="{CE7397E0-8F10-F64D-BD4F-80A211AB41F5}" dt="2024-01-04T21:16:39.715" v="39"/>
          <ac:spMkLst>
            <pc:docMk/>
            <pc:sldMasterMk cId="623872502" sldId="2147483662"/>
            <ac:spMk id="7" creationId="{4B1078AC-39BB-994A-9FD0-47470DB1E8ED}"/>
          </ac:spMkLst>
        </pc:spChg>
        <pc:sldLayoutChg chg="addSp delSp modSp new del mod replId">
          <pc:chgData name="Doherty, Colm" userId="c165e08b-ec2d-4880-8d31-a59df8fa3c6a" providerId="ADAL" clId="{CE7397E0-8F10-F64D-BD4F-80A211AB41F5}" dt="2024-01-04T21:16:54.945" v="40" actId="2696"/>
          <pc:sldLayoutMkLst>
            <pc:docMk/>
            <pc:sldMasterMk cId="623872502" sldId="2147483662"/>
            <pc:sldLayoutMk cId="4118872043" sldId="2147483663"/>
          </pc:sldLayoutMkLst>
          <pc:spChg chg="del">
            <ac:chgData name="Doherty, Colm" userId="c165e08b-ec2d-4880-8d31-a59df8fa3c6a" providerId="ADAL" clId="{CE7397E0-8F10-F64D-BD4F-80A211AB41F5}" dt="2024-01-04T21:16:17.333" v="35" actId="478"/>
            <ac:spMkLst>
              <pc:docMk/>
              <pc:sldMasterMk cId="623872502" sldId="2147483662"/>
              <pc:sldLayoutMk cId="4118872043" sldId="2147483663"/>
              <ac:spMk id="2" creationId="{CBA3A838-C0CF-AE9D-A277-2AFBEC43CEE3}"/>
            </ac:spMkLst>
          </pc:spChg>
          <pc:spChg chg="del">
            <ac:chgData name="Doherty, Colm" userId="c165e08b-ec2d-4880-8d31-a59df8fa3c6a" providerId="ADAL" clId="{CE7397E0-8F10-F64D-BD4F-80A211AB41F5}" dt="2024-01-04T21:16:15.600" v="34" actId="478"/>
            <ac:spMkLst>
              <pc:docMk/>
              <pc:sldMasterMk cId="623872502" sldId="2147483662"/>
              <pc:sldLayoutMk cId="4118872043" sldId="2147483663"/>
              <ac:spMk id="3" creationId="{3AB0A21A-5ADA-81EC-E021-6D1E69D1C229}"/>
            </ac:spMkLst>
          </pc:spChg>
          <pc:spChg chg="del">
            <ac:chgData name="Doherty, Colm" userId="c165e08b-ec2d-4880-8d31-a59df8fa3c6a" providerId="ADAL" clId="{CE7397E0-8F10-F64D-BD4F-80A211AB41F5}" dt="2024-01-04T21:16:11.509" v="31" actId="478"/>
            <ac:spMkLst>
              <pc:docMk/>
              <pc:sldMasterMk cId="623872502" sldId="2147483662"/>
              <pc:sldLayoutMk cId="4118872043" sldId="2147483663"/>
              <ac:spMk id="4" creationId="{73339A0B-1861-250C-3A6C-D620875D848C}"/>
            </ac:spMkLst>
          </pc:spChg>
          <pc:spChg chg="del">
            <ac:chgData name="Doherty, Colm" userId="c165e08b-ec2d-4880-8d31-a59df8fa3c6a" providerId="ADAL" clId="{CE7397E0-8F10-F64D-BD4F-80A211AB41F5}" dt="2024-01-04T21:16:13.625" v="32" actId="478"/>
            <ac:spMkLst>
              <pc:docMk/>
              <pc:sldMasterMk cId="623872502" sldId="2147483662"/>
              <pc:sldLayoutMk cId="4118872043" sldId="2147483663"/>
              <ac:spMk id="5" creationId="{A22831EC-24B9-E541-BCC2-88B772EDC81A}"/>
            </ac:spMkLst>
          </pc:spChg>
          <pc:spChg chg="del">
            <ac:chgData name="Doherty, Colm" userId="c165e08b-ec2d-4880-8d31-a59df8fa3c6a" providerId="ADAL" clId="{CE7397E0-8F10-F64D-BD4F-80A211AB41F5}" dt="2024-01-04T21:16:14.631" v="33" actId="478"/>
            <ac:spMkLst>
              <pc:docMk/>
              <pc:sldMasterMk cId="623872502" sldId="2147483662"/>
              <pc:sldLayoutMk cId="4118872043" sldId="2147483663"/>
              <ac:spMk id="6" creationId="{96C4BB6E-186A-72C5-5967-535C36B44E3A}"/>
            </ac:spMkLst>
          </pc:spChg>
          <pc:spChg chg="add mod">
            <ac:chgData name="Doherty, Colm" userId="c165e08b-ec2d-4880-8d31-a59df8fa3c6a" providerId="ADAL" clId="{CE7397E0-8F10-F64D-BD4F-80A211AB41F5}" dt="2024-01-04T21:16:29.886" v="38"/>
            <ac:spMkLst>
              <pc:docMk/>
              <pc:sldMasterMk cId="623872502" sldId="2147483662"/>
              <pc:sldLayoutMk cId="4118872043" sldId="2147483663"/>
              <ac:spMk id="7" creationId="{9F4F6E59-88FD-1A1A-58A5-7D433562E7A9}"/>
            </ac:spMkLst>
          </pc:spChg>
        </pc:sldLayoutChg>
        <pc:sldLayoutChg chg="modTransition">
          <pc:chgData name="Doherty, Colm" userId="c165e08b-ec2d-4880-8d31-a59df8fa3c6a" providerId="ADAL" clId="{CE7397E0-8F10-F64D-BD4F-80A211AB41F5}" dt="2024-01-04T21:15:59.820" v="30"/>
          <pc:sldLayoutMkLst>
            <pc:docMk/>
            <pc:sldMasterMk cId="623872502" sldId="2147483662"/>
            <pc:sldLayoutMk cId="874233774" sldId="2147483664"/>
          </pc:sldLayoutMkLst>
        </pc:sldLayoutChg>
        <pc:sldLayoutChg chg="modTransition">
          <pc:chgData name="Doherty, Colm" userId="c165e08b-ec2d-4880-8d31-a59df8fa3c6a" providerId="ADAL" clId="{CE7397E0-8F10-F64D-BD4F-80A211AB41F5}" dt="2024-01-04T21:16:21.735" v="37"/>
          <pc:sldLayoutMkLst>
            <pc:docMk/>
            <pc:sldMasterMk cId="623872502" sldId="2147483662"/>
            <pc:sldLayoutMk cId="1183239902" sldId="2147483664"/>
          </pc:sldLayoutMkLst>
        </pc:sldLayoutChg>
        <pc:sldLayoutChg chg="modTransition">
          <pc:chgData name="Doherty, Colm" userId="c165e08b-ec2d-4880-8d31-a59df8fa3c6a" providerId="ADAL" clId="{CE7397E0-8F10-F64D-BD4F-80A211AB41F5}" dt="2024-01-04T21:15:54.810" v="29"/>
          <pc:sldLayoutMkLst>
            <pc:docMk/>
            <pc:sldMasterMk cId="623872502" sldId="2147483662"/>
            <pc:sldLayoutMk cId="2603879004" sldId="2147483664"/>
          </pc:sldLayoutMkLst>
        </pc:sldLayoutChg>
        <pc:sldLayoutChg chg="modTransition">
          <pc:chgData name="Doherty, Colm" userId="c165e08b-ec2d-4880-8d31-a59df8fa3c6a" providerId="ADAL" clId="{CE7397E0-8F10-F64D-BD4F-80A211AB41F5}" dt="2024-01-04T21:16:18.451" v="36"/>
          <pc:sldLayoutMkLst>
            <pc:docMk/>
            <pc:sldMasterMk cId="623872502" sldId="2147483662"/>
            <pc:sldLayoutMk cId="3861374938" sldId="2147483664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50" v="10" actId="2696"/>
          <pc:sldLayoutMkLst>
            <pc:docMk/>
            <pc:sldMasterMk cId="623872502" sldId="2147483662"/>
            <pc:sldLayoutMk cId="3931049621" sldId="2147483664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70" v="18" actId="2696"/>
          <pc:sldLayoutMkLst>
            <pc:docMk/>
            <pc:sldMasterMk cId="623872502" sldId="2147483662"/>
            <pc:sldLayoutMk cId="2418745454" sldId="2147483665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6" v="15" actId="2696"/>
          <pc:sldLayoutMkLst>
            <pc:docMk/>
            <pc:sldMasterMk cId="623872502" sldId="2147483662"/>
            <pc:sldLayoutMk cId="1202157047" sldId="2147483666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0" v="12" actId="2696"/>
          <pc:sldLayoutMkLst>
            <pc:docMk/>
            <pc:sldMasterMk cId="623872502" sldId="2147483662"/>
            <pc:sldLayoutMk cId="1858646189" sldId="2147483667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9" v="17" actId="2696"/>
          <pc:sldLayoutMkLst>
            <pc:docMk/>
            <pc:sldMasterMk cId="623872502" sldId="2147483662"/>
            <pc:sldLayoutMk cId="3961076562" sldId="2147483668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2" v="13" actId="2696"/>
          <pc:sldLayoutMkLst>
            <pc:docMk/>
            <pc:sldMasterMk cId="623872502" sldId="2147483662"/>
            <pc:sldLayoutMk cId="3899141875" sldId="2147483669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7" v="16" actId="2696"/>
          <pc:sldLayoutMkLst>
            <pc:docMk/>
            <pc:sldMasterMk cId="623872502" sldId="2147483662"/>
            <pc:sldLayoutMk cId="3192817876" sldId="2147483670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63" v="14" actId="2696"/>
          <pc:sldLayoutMkLst>
            <pc:docMk/>
            <pc:sldMasterMk cId="623872502" sldId="2147483662"/>
            <pc:sldLayoutMk cId="1947404122" sldId="2147483671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85" v="19" actId="2696"/>
          <pc:sldLayoutMkLst>
            <pc:docMk/>
            <pc:sldMasterMk cId="623872502" sldId="2147483662"/>
            <pc:sldLayoutMk cId="2819023917" sldId="2147483672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5:24.958" v="11" actId="2696"/>
          <pc:sldLayoutMkLst>
            <pc:docMk/>
            <pc:sldMasterMk cId="623872502" sldId="2147483662"/>
            <pc:sldLayoutMk cId="1171740075" sldId="2147483673"/>
          </pc:sldLayoutMkLst>
        </pc:sldLayoutChg>
      </pc:sldMasterChg>
      <pc:sldMasterChg chg="new del mod addSldLayout delSldLayout">
        <pc:chgData name="Doherty, Colm" userId="c165e08b-ec2d-4880-8d31-a59df8fa3c6a" providerId="ADAL" clId="{CE7397E0-8F10-F64D-BD4F-80A211AB41F5}" dt="2024-01-04T21:14:24.670" v="1" actId="6938"/>
        <pc:sldMasterMkLst>
          <pc:docMk/>
          <pc:sldMasterMk cId="2552150898" sldId="2147483662"/>
        </pc:sldMasterMkLst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1214953641" sldId="2147483663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3835353334" sldId="2147483664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1506504377" sldId="2147483665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3179881856" sldId="2147483666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1787785082" sldId="2147483667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4251601107" sldId="2147483668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3910619656" sldId="2147483669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715788405" sldId="2147483670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4019290663" sldId="2147483671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2944351895" sldId="2147483672"/>
          </pc:sldLayoutMkLst>
        </pc:sldLayoutChg>
        <pc:sldLayoutChg chg="new del replId">
          <pc:chgData name="Doherty, Colm" userId="c165e08b-ec2d-4880-8d31-a59df8fa3c6a" providerId="ADAL" clId="{CE7397E0-8F10-F64D-BD4F-80A211AB41F5}" dt="2024-01-04T21:14:24.670" v="1" actId="6938"/>
          <pc:sldLayoutMkLst>
            <pc:docMk/>
            <pc:sldMasterMk cId="2552150898" sldId="2147483662"/>
            <pc:sldLayoutMk cId="1997994246" sldId="2147483673"/>
          </pc:sldLayoutMkLst>
        </pc:sldLayoutChg>
      </pc:sldMasterChg>
      <pc:sldMasterChg chg="modSp mod addSldLayout delSldLayout modSldLayout">
        <pc:chgData name="Doherty, Colm" userId="c165e08b-ec2d-4880-8d31-a59df8fa3c6a" providerId="ADAL" clId="{CE7397E0-8F10-F64D-BD4F-80A211AB41F5}" dt="2024-01-04T21:27:56.781" v="51" actId="14100"/>
        <pc:sldMasterMkLst>
          <pc:docMk/>
          <pc:sldMasterMk cId="0" sldId="2147483663"/>
        </pc:sldMasterMkLst>
        <pc:picChg chg="mod">
          <ac:chgData name="Doherty, Colm" userId="c165e08b-ec2d-4880-8d31-a59df8fa3c6a" providerId="ADAL" clId="{CE7397E0-8F10-F64D-BD4F-80A211AB41F5}" dt="2024-01-04T21:27:56.781" v="51" actId="14100"/>
          <ac:picMkLst>
            <pc:docMk/>
            <pc:sldMasterMk cId="0" sldId="2147483663"/>
            <ac:picMk id="5" creationId="{25F2B9A0-5FAB-196E-0C32-6964830A80C1}"/>
          </ac:picMkLst>
        </pc:picChg>
        <pc:sldLayoutChg chg="modSp mod">
          <pc:chgData name="Doherty, Colm" userId="c165e08b-ec2d-4880-8d31-a59df8fa3c6a" providerId="ADAL" clId="{CE7397E0-8F10-F64D-BD4F-80A211AB41F5}" dt="2024-01-04T21:27:37.309" v="46" actId="1076"/>
          <pc:sldLayoutMkLst>
            <pc:docMk/>
            <pc:sldMasterMk cId="0" sldId="2147483648"/>
            <pc:sldLayoutMk cId="1070719160" sldId="2147483661"/>
          </pc:sldLayoutMkLst>
          <pc:picChg chg="mod">
            <ac:chgData name="Doherty, Colm" userId="c165e08b-ec2d-4880-8d31-a59df8fa3c6a" providerId="ADAL" clId="{CE7397E0-8F10-F64D-BD4F-80A211AB41F5}" dt="2024-01-04T21:27:37.309" v="46" actId="1076"/>
            <ac:picMkLst>
              <pc:docMk/>
              <pc:sldMasterMk cId="0" sldId="2147483648"/>
              <pc:sldLayoutMk cId="1070719160" sldId="2147483661"/>
              <ac:picMk id="7" creationId="{01384502-DFB9-BB47-92B0-57207B95C6E9}"/>
            </ac:picMkLst>
          </pc:picChg>
        </pc:sldLayoutChg>
        <pc:sldLayoutChg chg="delSp new del mod setBg">
          <pc:chgData name="Doherty, Colm" userId="c165e08b-ec2d-4880-8d31-a59df8fa3c6a" providerId="ADAL" clId="{CE7397E0-8F10-F64D-BD4F-80A211AB41F5}" dt="2024-01-04T21:15:15.098" v="8" actId="2696"/>
          <pc:sldLayoutMkLst>
            <pc:docMk/>
            <pc:sldMasterMk cId="0" sldId="2147483663"/>
            <pc:sldLayoutMk cId="1212877000" sldId="2147483662"/>
          </pc:sldLayoutMkLst>
          <pc:spChg chg="del">
            <ac:chgData name="Doherty, Colm" userId="c165e08b-ec2d-4880-8d31-a59df8fa3c6a" providerId="ADAL" clId="{CE7397E0-8F10-F64D-BD4F-80A211AB41F5}" dt="2024-01-04T21:14:33.483" v="3" actId="478"/>
            <ac:spMkLst>
              <pc:docMk/>
              <pc:sldMasterMk cId="0" sldId="2147483663"/>
              <pc:sldLayoutMk cId="1212877000" sldId="2147483662"/>
              <ac:spMk id="2" creationId="{1E827093-1AFD-083A-F668-8C2C50B4EA33}"/>
            </ac:spMkLst>
          </pc:spChg>
        </pc:sldLayoutChg>
      </pc:sldMasterChg>
    </pc:docChg>
  </pc:docChgLst>
  <pc:docChgLst>
    <pc:chgData name="Hughes, Jennifer" userId="65796191-9b64-46d6-aa1e-3a129cdce71d" providerId="ADAL" clId="{ED5B4F4E-F6E1-43AB-8E4A-175466D0C0C6}"/>
    <pc:docChg chg="custSel addSld delSld modSld">
      <pc:chgData name="Hughes, Jennifer" userId="65796191-9b64-46d6-aa1e-3a129cdce71d" providerId="ADAL" clId="{ED5B4F4E-F6E1-43AB-8E4A-175466D0C0C6}" dt="2024-12-12T17:01:09.837" v="716" actId="47"/>
      <pc:docMkLst>
        <pc:docMk/>
      </pc:docMkLst>
      <pc:sldChg chg="del">
        <pc:chgData name="Hughes, Jennifer" userId="65796191-9b64-46d6-aa1e-3a129cdce71d" providerId="ADAL" clId="{ED5B4F4E-F6E1-43AB-8E4A-175466D0C0C6}" dt="2024-12-03T01:06:23.408" v="17" actId="47"/>
        <pc:sldMkLst>
          <pc:docMk/>
          <pc:sldMk cId="0" sldId="258"/>
        </pc:sldMkLst>
      </pc:sldChg>
      <pc:sldChg chg="modSp del mod">
        <pc:chgData name="Hughes, Jennifer" userId="65796191-9b64-46d6-aa1e-3a129cdce71d" providerId="ADAL" clId="{ED5B4F4E-F6E1-43AB-8E4A-175466D0C0C6}" dt="2024-12-12T17:01:02.392" v="711" actId="47"/>
        <pc:sldMkLst>
          <pc:docMk/>
          <pc:sldMk cId="0" sldId="269"/>
        </pc:sldMkLst>
        <pc:spChg chg="mod">
          <ac:chgData name="Hughes, Jennifer" userId="65796191-9b64-46d6-aa1e-3a129cdce71d" providerId="ADAL" clId="{ED5B4F4E-F6E1-43AB-8E4A-175466D0C0C6}" dt="2024-12-03T01:11:24.632" v="568" actId="404"/>
          <ac:spMkLst>
            <pc:docMk/>
            <pc:sldMk cId="0" sldId="269"/>
            <ac:spMk id="213" creationId="{00000000-0000-0000-0000-000000000000}"/>
          </ac:spMkLst>
        </pc:spChg>
      </pc:sldChg>
      <pc:sldChg chg="del">
        <pc:chgData name="Hughes, Jennifer" userId="65796191-9b64-46d6-aa1e-3a129cdce71d" providerId="ADAL" clId="{ED5B4F4E-F6E1-43AB-8E4A-175466D0C0C6}" dt="2024-12-03T01:21:00.036" v="703" actId="47"/>
        <pc:sldMkLst>
          <pc:docMk/>
          <pc:sldMk cId="0" sldId="273"/>
        </pc:sldMkLst>
      </pc:sldChg>
      <pc:sldChg chg="del">
        <pc:chgData name="Hughes, Jennifer" userId="65796191-9b64-46d6-aa1e-3a129cdce71d" providerId="ADAL" clId="{ED5B4F4E-F6E1-43AB-8E4A-175466D0C0C6}" dt="2024-12-03T01:21:00.736" v="704" actId="47"/>
        <pc:sldMkLst>
          <pc:docMk/>
          <pc:sldMk cId="0" sldId="277"/>
        </pc:sldMkLst>
      </pc:sldChg>
      <pc:sldChg chg="del">
        <pc:chgData name="Hughes, Jennifer" userId="65796191-9b64-46d6-aa1e-3a129cdce71d" providerId="ADAL" clId="{ED5B4F4E-F6E1-43AB-8E4A-175466D0C0C6}" dt="2024-12-03T01:21:01.334" v="705" actId="47"/>
        <pc:sldMkLst>
          <pc:docMk/>
          <pc:sldMk cId="0" sldId="281"/>
        </pc:sldMkLst>
      </pc:sldChg>
      <pc:sldChg chg="del">
        <pc:chgData name="Hughes, Jennifer" userId="65796191-9b64-46d6-aa1e-3a129cdce71d" providerId="ADAL" clId="{ED5B4F4E-F6E1-43AB-8E4A-175466D0C0C6}" dt="2024-12-03T01:21:01.751" v="706" actId="47"/>
        <pc:sldMkLst>
          <pc:docMk/>
          <pc:sldMk cId="0" sldId="293"/>
        </pc:sldMkLst>
      </pc:sldChg>
      <pc:sldChg chg="del">
        <pc:chgData name="Hughes, Jennifer" userId="65796191-9b64-46d6-aa1e-3a129cdce71d" providerId="ADAL" clId="{ED5B4F4E-F6E1-43AB-8E4A-175466D0C0C6}" dt="2024-12-03T01:21:02.301" v="707" actId="47"/>
        <pc:sldMkLst>
          <pc:docMk/>
          <pc:sldMk cId="0" sldId="298"/>
        </pc:sldMkLst>
      </pc:sldChg>
      <pc:sldChg chg="del">
        <pc:chgData name="Hughes, Jennifer" userId="65796191-9b64-46d6-aa1e-3a129cdce71d" providerId="ADAL" clId="{ED5B4F4E-F6E1-43AB-8E4A-175466D0C0C6}" dt="2024-12-03T01:21:03.074" v="708" actId="47"/>
        <pc:sldMkLst>
          <pc:docMk/>
          <pc:sldMk cId="0" sldId="305"/>
        </pc:sldMkLst>
      </pc:sldChg>
      <pc:sldChg chg="delSp modSp del mod">
        <pc:chgData name="Hughes, Jennifer" userId="65796191-9b64-46d6-aa1e-3a129cdce71d" providerId="ADAL" clId="{ED5B4F4E-F6E1-43AB-8E4A-175466D0C0C6}" dt="2024-12-12T17:00:58.266" v="709" actId="47"/>
        <pc:sldMkLst>
          <pc:docMk/>
          <pc:sldMk cId="1022036307" sldId="307"/>
        </pc:sldMkLst>
        <pc:spChg chg="mod topLvl">
          <ac:chgData name="Hughes, Jennifer" userId="65796191-9b64-46d6-aa1e-3a129cdce71d" providerId="ADAL" clId="{ED5B4F4E-F6E1-43AB-8E4A-175466D0C0C6}" dt="2024-12-03T01:06:19.225" v="16" actId="478"/>
          <ac:spMkLst>
            <pc:docMk/>
            <pc:sldMk cId="1022036307" sldId="307"/>
            <ac:spMk id="2" creationId="{523243DD-6A34-ABC1-1D06-9AA36E06D858}"/>
          </ac:spMkLst>
        </pc:spChg>
        <pc:spChg chg="del topLvl">
          <ac:chgData name="Hughes, Jennifer" userId="65796191-9b64-46d6-aa1e-3a129cdce71d" providerId="ADAL" clId="{ED5B4F4E-F6E1-43AB-8E4A-175466D0C0C6}" dt="2024-12-03T01:06:19.225" v="16" actId="478"/>
          <ac:spMkLst>
            <pc:docMk/>
            <pc:sldMk cId="1022036307" sldId="307"/>
            <ac:spMk id="3" creationId="{66966A0C-EF5C-3800-F2DF-AD3DDB16FA3C}"/>
          </ac:spMkLst>
        </pc:spChg>
        <pc:grpChg chg="del">
          <ac:chgData name="Hughes, Jennifer" userId="65796191-9b64-46d6-aa1e-3a129cdce71d" providerId="ADAL" clId="{ED5B4F4E-F6E1-43AB-8E4A-175466D0C0C6}" dt="2024-12-03T01:06:19.225" v="16" actId="478"/>
          <ac:grpSpMkLst>
            <pc:docMk/>
            <pc:sldMk cId="1022036307" sldId="307"/>
            <ac:grpSpMk id="4" creationId="{1CEFC515-1F03-22FB-5BA1-BBB4A1CB3CC0}"/>
          </ac:grpSpMkLst>
        </pc:grpChg>
      </pc:sldChg>
      <pc:sldChg chg="addSp modSp new del mod">
        <pc:chgData name="Hughes, Jennifer" userId="65796191-9b64-46d6-aa1e-3a129cdce71d" providerId="ADAL" clId="{ED5B4F4E-F6E1-43AB-8E4A-175466D0C0C6}" dt="2024-12-12T17:01:05.296" v="712" actId="47"/>
        <pc:sldMkLst>
          <pc:docMk/>
          <pc:sldMk cId="1921204035" sldId="308"/>
        </pc:sldMkLst>
        <pc:spChg chg="mod">
          <ac:chgData name="Hughes, Jennifer" userId="65796191-9b64-46d6-aa1e-3a129cdce71d" providerId="ADAL" clId="{ED5B4F4E-F6E1-43AB-8E4A-175466D0C0C6}" dt="2024-12-03T01:19:52.363" v="618" actId="1076"/>
          <ac:spMkLst>
            <pc:docMk/>
            <pc:sldMk cId="1921204035" sldId="308"/>
            <ac:spMk id="2" creationId="{5F0128A0-6102-7828-68D3-0A57BB4FF58B}"/>
          </ac:spMkLst>
        </pc:spChg>
        <pc:graphicFrameChg chg="add mod modGraphic">
          <ac:chgData name="Hughes, Jennifer" userId="65796191-9b64-46d6-aa1e-3a129cdce71d" providerId="ADAL" clId="{ED5B4F4E-F6E1-43AB-8E4A-175466D0C0C6}" dt="2024-12-03T01:20:02.932" v="620" actId="13926"/>
          <ac:graphicFrameMkLst>
            <pc:docMk/>
            <pc:sldMk cId="1921204035" sldId="308"/>
            <ac:graphicFrameMk id="4" creationId="{8E00ACAB-419C-E744-94D9-B6A43D5EC714}"/>
          </ac:graphicFrameMkLst>
        </pc:graphicFrameChg>
      </pc:sldChg>
      <pc:sldChg chg="modSp new del mod">
        <pc:chgData name="Hughes, Jennifer" userId="65796191-9b64-46d6-aa1e-3a129cdce71d" providerId="ADAL" clId="{ED5B4F4E-F6E1-43AB-8E4A-175466D0C0C6}" dt="2024-12-12T17:01:06.432" v="713" actId="47"/>
        <pc:sldMkLst>
          <pc:docMk/>
          <pc:sldMk cId="3511975707" sldId="309"/>
        </pc:sldMkLst>
        <pc:spChg chg="mod">
          <ac:chgData name="Hughes, Jennifer" userId="65796191-9b64-46d6-aa1e-3a129cdce71d" providerId="ADAL" clId="{ED5B4F4E-F6E1-43AB-8E4A-175466D0C0C6}" dt="2024-12-03T01:20:35.817" v="643" actId="20577"/>
          <ac:spMkLst>
            <pc:docMk/>
            <pc:sldMk cId="3511975707" sldId="309"/>
            <ac:spMk id="2" creationId="{D10C41CC-9CD4-50F4-1E11-0389DAC820C9}"/>
          </ac:spMkLst>
        </pc:spChg>
      </pc:sldChg>
      <pc:sldChg chg="modSp new del mod">
        <pc:chgData name="Hughes, Jennifer" userId="65796191-9b64-46d6-aa1e-3a129cdce71d" providerId="ADAL" clId="{ED5B4F4E-F6E1-43AB-8E4A-175466D0C0C6}" dt="2024-12-12T17:01:08.838" v="715" actId="47"/>
        <pc:sldMkLst>
          <pc:docMk/>
          <pc:sldMk cId="3374136413" sldId="310"/>
        </pc:sldMkLst>
        <pc:spChg chg="mod">
          <ac:chgData name="Hughes, Jennifer" userId="65796191-9b64-46d6-aa1e-3a129cdce71d" providerId="ADAL" clId="{ED5B4F4E-F6E1-43AB-8E4A-175466D0C0C6}" dt="2024-12-03T01:20:47.121" v="677" actId="20577"/>
          <ac:spMkLst>
            <pc:docMk/>
            <pc:sldMk cId="3374136413" sldId="310"/>
            <ac:spMk id="2" creationId="{9B30A9C2-EA75-0BDA-2660-14C4A900A9D9}"/>
          </ac:spMkLst>
        </pc:spChg>
      </pc:sldChg>
      <pc:sldChg chg="modSp new del mod">
        <pc:chgData name="Hughes, Jennifer" userId="65796191-9b64-46d6-aa1e-3a129cdce71d" providerId="ADAL" clId="{ED5B4F4E-F6E1-43AB-8E4A-175466D0C0C6}" dt="2024-12-12T17:01:09.837" v="716" actId="47"/>
        <pc:sldMkLst>
          <pc:docMk/>
          <pc:sldMk cId="1258167098" sldId="311"/>
        </pc:sldMkLst>
        <pc:spChg chg="mod">
          <ac:chgData name="Hughes, Jennifer" userId="65796191-9b64-46d6-aa1e-3a129cdce71d" providerId="ADAL" clId="{ED5B4F4E-F6E1-43AB-8E4A-175466D0C0C6}" dt="2024-12-03T01:20:57.023" v="702" actId="20577"/>
          <ac:spMkLst>
            <pc:docMk/>
            <pc:sldMk cId="1258167098" sldId="311"/>
            <ac:spMk id="2" creationId="{EC0AC512-3EE5-9F87-C6F2-9FB57E33216B}"/>
          </ac:spMkLst>
        </pc:spChg>
      </pc:sldChg>
      <pc:sldChg chg="new">
        <pc:chgData name="Hughes, Jennifer" userId="65796191-9b64-46d6-aa1e-3a129cdce71d" providerId="ADAL" clId="{ED5B4F4E-F6E1-43AB-8E4A-175466D0C0C6}" dt="2024-12-12T17:01:01.133" v="710" actId="680"/>
        <pc:sldMkLst>
          <pc:docMk/>
          <pc:sldMk cId="660060909" sldId="312"/>
        </pc:sldMkLst>
      </pc:sldChg>
      <pc:sldChg chg="new">
        <pc:chgData name="Hughes, Jennifer" userId="65796191-9b64-46d6-aa1e-3a129cdce71d" providerId="ADAL" clId="{ED5B4F4E-F6E1-43AB-8E4A-175466D0C0C6}" dt="2024-12-12T17:01:07.913" v="714" actId="680"/>
        <pc:sldMkLst>
          <pc:docMk/>
          <pc:sldMk cId="3261228494" sldId="313"/>
        </pc:sldMkLst>
      </pc:sldChg>
    </pc:docChg>
  </pc:docChgLst>
  <pc:docChgLst>
    <pc:chgData name="Doherty, Colm" userId="c165e08b-ec2d-4880-8d31-a59df8fa3c6a" providerId="ADAL" clId="{7454C2D9-D458-C848-96D6-FD5A0BFD4F45}"/>
    <pc:docChg chg="undo custSel modSld modMainMaster">
      <pc:chgData name="Doherty, Colm" userId="c165e08b-ec2d-4880-8d31-a59df8fa3c6a" providerId="ADAL" clId="{7454C2D9-D458-C848-96D6-FD5A0BFD4F45}" dt="2023-11-07T19:36:23.007" v="45" actId="14826"/>
      <pc:docMkLst>
        <pc:docMk/>
      </pc:docMkLst>
      <pc:sldChg chg="modSp mod">
        <pc:chgData name="Doherty, Colm" userId="c165e08b-ec2d-4880-8d31-a59df8fa3c6a" providerId="ADAL" clId="{7454C2D9-D458-C848-96D6-FD5A0BFD4F45}" dt="2023-10-24T18:19:02.461" v="32" actId="207"/>
        <pc:sldMkLst>
          <pc:docMk/>
          <pc:sldMk cId="0" sldId="258"/>
        </pc:sldMkLst>
        <pc:spChg chg="mod">
          <ac:chgData name="Doherty, Colm" userId="c165e08b-ec2d-4880-8d31-a59df8fa3c6a" providerId="ADAL" clId="{7454C2D9-D458-C848-96D6-FD5A0BFD4F45}" dt="2023-10-24T18:19:02.461" v="32" actId="207"/>
          <ac:spMkLst>
            <pc:docMk/>
            <pc:sldMk cId="0" sldId="258"/>
            <ac:spMk id="137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8:58.970" v="31" actId="207"/>
        <pc:sldMkLst>
          <pc:docMk/>
          <pc:sldMk cId="0" sldId="269"/>
        </pc:sldMkLst>
        <pc:spChg chg="mod">
          <ac:chgData name="Doherty, Colm" userId="c165e08b-ec2d-4880-8d31-a59df8fa3c6a" providerId="ADAL" clId="{7454C2D9-D458-C848-96D6-FD5A0BFD4F45}" dt="2023-10-24T18:18:58.970" v="31" actId="207"/>
          <ac:spMkLst>
            <pc:docMk/>
            <pc:sldMk cId="0" sldId="269"/>
            <ac:spMk id="213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9:07.879" v="33" actId="207"/>
        <pc:sldMkLst>
          <pc:docMk/>
          <pc:sldMk cId="0" sldId="273"/>
        </pc:sldMkLst>
        <pc:spChg chg="mod">
          <ac:chgData name="Doherty, Colm" userId="c165e08b-ec2d-4880-8d31-a59df8fa3c6a" providerId="ADAL" clId="{7454C2D9-D458-C848-96D6-FD5A0BFD4F45}" dt="2023-10-24T18:19:07.879" v="33" actId="207"/>
          <ac:spMkLst>
            <pc:docMk/>
            <pc:sldMk cId="0" sldId="273"/>
            <ac:spMk id="231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9:18.071" v="36" actId="207"/>
        <pc:sldMkLst>
          <pc:docMk/>
          <pc:sldMk cId="0" sldId="277"/>
        </pc:sldMkLst>
        <pc:spChg chg="mod">
          <ac:chgData name="Doherty, Colm" userId="c165e08b-ec2d-4880-8d31-a59df8fa3c6a" providerId="ADAL" clId="{7454C2D9-D458-C848-96D6-FD5A0BFD4F45}" dt="2023-10-24T18:19:12.647" v="34" actId="207"/>
          <ac:spMkLst>
            <pc:docMk/>
            <pc:sldMk cId="0" sldId="277"/>
            <ac:spMk id="247" creationId="{00000000-0000-0000-0000-000000000000}"/>
          </ac:spMkLst>
        </pc:spChg>
        <pc:spChg chg="mod">
          <ac:chgData name="Doherty, Colm" userId="c165e08b-ec2d-4880-8d31-a59df8fa3c6a" providerId="ADAL" clId="{7454C2D9-D458-C848-96D6-FD5A0BFD4F45}" dt="2023-10-24T18:19:15.379" v="35" actId="207"/>
          <ac:spMkLst>
            <pc:docMk/>
            <pc:sldMk cId="0" sldId="277"/>
            <ac:spMk id="250" creationId="{00000000-0000-0000-0000-000000000000}"/>
          </ac:spMkLst>
        </pc:spChg>
        <pc:spChg chg="mod">
          <ac:chgData name="Doherty, Colm" userId="c165e08b-ec2d-4880-8d31-a59df8fa3c6a" providerId="ADAL" clId="{7454C2D9-D458-C848-96D6-FD5A0BFD4F45}" dt="2023-10-24T18:19:18.071" v="36" actId="207"/>
          <ac:spMkLst>
            <pc:docMk/>
            <pc:sldMk cId="0" sldId="277"/>
            <ac:spMk id="252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9:23.537" v="37" actId="207"/>
        <pc:sldMkLst>
          <pc:docMk/>
          <pc:sldMk cId="0" sldId="293"/>
        </pc:sldMkLst>
        <pc:spChg chg="mod">
          <ac:chgData name="Doherty, Colm" userId="c165e08b-ec2d-4880-8d31-a59df8fa3c6a" providerId="ADAL" clId="{7454C2D9-D458-C848-96D6-FD5A0BFD4F45}" dt="2023-10-24T18:19:23.537" v="37" actId="207"/>
          <ac:spMkLst>
            <pc:docMk/>
            <pc:sldMk cId="0" sldId="293"/>
            <ac:spMk id="384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9:27.138" v="38" actId="207"/>
        <pc:sldMkLst>
          <pc:docMk/>
          <pc:sldMk cId="0" sldId="298"/>
        </pc:sldMkLst>
        <pc:spChg chg="mod">
          <ac:chgData name="Doherty, Colm" userId="c165e08b-ec2d-4880-8d31-a59df8fa3c6a" providerId="ADAL" clId="{7454C2D9-D458-C848-96D6-FD5A0BFD4F45}" dt="2023-10-24T18:19:27.138" v="38" actId="207"/>
          <ac:spMkLst>
            <pc:docMk/>
            <pc:sldMk cId="0" sldId="298"/>
            <ac:spMk id="419" creationId="{00000000-0000-0000-0000-000000000000}"/>
          </ac:spMkLst>
        </pc:spChg>
      </pc:sldChg>
      <pc:sldChg chg="modSp mod">
        <pc:chgData name="Doherty, Colm" userId="c165e08b-ec2d-4880-8d31-a59df8fa3c6a" providerId="ADAL" clId="{7454C2D9-D458-C848-96D6-FD5A0BFD4F45}" dt="2023-10-24T18:19:36.573" v="41" actId="207"/>
        <pc:sldMkLst>
          <pc:docMk/>
          <pc:sldMk cId="0" sldId="305"/>
        </pc:sldMkLst>
        <pc:spChg chg="mod">
          <ac:chgData name="Doherty, Colm" userId="c165e08b-ec2d-4880-8d31-a59df8fa3c6a" providerId="ADAL" clId="{7454C2D9-D458-C848-96D6-FD5A0BFD4F45}" dt="2023-10-24T18:19:30.844" v="39" actId="207"/>
          <ac:spMkLst>
            <pc:docMk/>
            <pc:sldMk cId="0" sldId="305"/>
            <ac:spMk id="451" creationId="{00000000-0000-0000-0000-000000000000}"/>
          </ac:spMkLst>
        </pc:spChg>
        <pc:spChg chg="mod">
          <ac:chgData name="Doherty, Colm" userId="c165e08b-ec2d-4880-8d31-a59df8fa3c6a" providerId="ADAL" clId="{7454C2D9-D458-C848-96D6-FD5A0BFD4F45}" dt="2023-10-24T18:19:33.949" v="40" actId="207"/>
          <ac:spMkLst>
            <pc:docMk/>
            <pc:sldMk cId="0" sldId="305"/>
            <ac:spMk id="454" creationId="{00000000-0000-0000-0000-000000000000}"/>
          </ac:spMkLst>
        </pc:spChg>
        <pc:spChg chg="mod">
          <ac:chgData name="Doherty, Colm" userId="c165e08b-ec2d-4880-8d31-a59df8fa3c6a" providerId="ADAL" clId="{7454C2D9-D458-C848-96D6-FD5A0BFD4F45}" dt="2023-10-24T18:19:36.573" v="41" actId="207"/>
          <ac:spMkLst>
            <pc:docMk/>
            <pc:sldMk cId="0" sldId="305"/>
            <ac:spMk id="457" creationId="{00000000-0000-0000-0000-000000000000}"/>
          </ac:spMkLst>
        </pc:spChg>
      </pc:sldChg>
      <pc:sldMasterChg chg="delSp modSp mod modSldLayout">
        <pc:chgData name="Doherty, Colm" userId="c165e08b-ec2d-4880-8d31-a59df8fa3c6a" providerId="ADAL" clId="{7454C2D9-D458-C848-96D6-FD5A0BFD4F45}" dt="2023-11-07T19:36:23.007" v="45" actId="14826"/>
        <pc:sldMasterMkLst>
          <pc:docMk/>
          <pc:sldMasterMk cId="0" sldId="2147483663"/>
        </pc:sldMasterMkLst>
        <pc:spChg chg="del">
          <ac:chgData name="Doherty, Colm" userId="c165e08b-ec2d-4880-8d31-a59df8fa3c6a" providerId="ADAL" clId="{7454C2D9-D458-C848-96D6-FD5A0BFD4F45}" dt="2023-10-24T18:11:34.581" v="11" actId="478"/>
          <ac:spMkLst>
            <pc:docMk/>
            <pc:sldMasterMk cId="0" sldId="2147483663"/>
            <ac:spMk id="3" creationId="{B25AA04F-8F80-A5C8-2CF5-3FA972119028}"/>
          </ac:spMkLst>
        </pc:spChg>
        <pc:spChg chg="del">
          <ac:chgData name="Doherty, Colm" userId="c165e08b-ec2d-4880-8d31-a59df8fa3c6a" providerId="ADAL" clId="{7454C2D9-D458-C848-96D6-FD5A0BFD4F45}" dt="2023-10-24T18:11:32.512" v="10" actId="478"/>
          <ac:spMkLst>
            <pc:docMk/>
            <pc:sldMasterMk cId="0" sldId="2147483663"/>
            <ac:spMk id="4" creationId="{00000000-0000-0000-0000-000000000000}"/>
          </ac:spMkLst>
        </pc:spChg>
        <pc:picChg chg="mod">
          <ac:chgData name="Doherty, Colm" userId="c165e08b-ec2d-4880-8d31-a59df8fa3c6a" providerId="ADAL" clId="{7454C2D9-D458-C848-96D6-FD5A0BFD4F45}" dt="2023-10-24T18:15:22.138" v="26" actId="1076"/>
          <ac:picMkLst>
            <pc:docMk/>
            <pc:sldMasterMk cId="0" sldId="2147483663"/>
            <ac:picMk id="5" creationId="{25F2B9A0-5FAB-196E-0C32-6964830A80C1}"/>
          </ac:picMkLst>
        </pc:picChg>
        <pc:picChg chg="mod">
          <ac:chgData name="Doherty, Colm" userId="c165e08b-ec2d-4880-8d31-a59df8fa3c6a" providerId="ADAL" clId="{7454C2D9-D458-C848-96D6-FD5A0BFD4F45}" dt="2023-10-24T18:15:15.951" v="23" actId="1076"/>
          <ac:picMkLst>
            <pc:docMk/>
            <pc:sldMasterMk cId="0" sldId="2147483663"/>
            <ac:picMk id="6" creationId="{FD5CEA1A-547F-7447-93CF-9EB9290AED07}"/>
          </ac:picMkLst>
        </pc:picChg>
        <pc:sldLayoutChg chg="delSp modSp mod">
          <pc:chgData name="Doherty, Colm" userId="c165e08b-ec2d-4880-8d31-a59df8fa3c6a" providerId="ADAL" clId="{7454C2D9-D458-C848-96D6-FD5A0BFD4F45}" dt="2023-10-24T18:18:23.860" v="27" actId="207"/>
          <pc:sldLayoutMkLst>
            <pc:docMk/>
            <pc:sldMasterMk cId="0" sldId="2147483648"/>
            <pc:sldLayoutMk cId="0" sldId="2147483649"/>
          </pc:sldLayoutMkLst>
          <pc:spChg chg="mod">
            <ac:chgData name="Doherty, Colm" userId="c165e08b-ec2d-4880-8d31-a59df8fa3c6a" providerId="ADAL" clId="{7454C2D9-D458-C848-96D6-FD5A0BFD4F45}" dt="2023-10-24T18:18:23.860" v="27" actId="207"/>
            <ac:spMkLst>
              <pc:docMk/>
              <pc:sldMasterMk cId="0" sldId="2147483648"/>
              <pc:sldLayoutMk cId="0" sldId="2147483649"/>
              <ac:spMk id="11" creationId="{00000000-0000-0000-0000-000000000000}"/>
            </ac:spMkLst>
          </pc:spChg>
          <pc:spChg chg="del">
            <ac:chgData name="Doherty, Colm" userId="c165e08b-ec2d-4880-8d31-a59df8fa3c6a" providerId="ADAL" clId="{7454C2D9-D458-C848-96D6-FD5A0BFD4F45}" dt="2023-10-24T18:11:38.541" v="12" actId="478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</pc:sldLayoutChg>
        <pc:sldLayoutChg chg="delSp modSp mod">
          <pc:chgData name="Doherty, Colm" userId="c165e08b-ec2d-4880-8d31-a59df8fa3c6a" providerId="ADAL" clId="{7454C2D9-D458-C848-96D6-FD5A0BFD4F45}" dt="2023-10-24T18:18:31.350" v="28" actId="207"/>
          <pc:sldLayoutMkLst>
            <pc:docMk/>
            <pc:sldMasterMk cId="0" sldId="2147483648"/>
            <pc:sldLayoutMk cId="0" sldId="2147483651"/>
          </pc:sldLayoutMkLst>
          <pc:spChg chg="mod">
            <ac:chgData name="Doherty, Colm" userId="c165e08b-ec2d-4880-8d31-a59df8fa3c6a" providerId="ADAL" clId="{7454C2D9-D458-C848-96D6-FD5A0BFD4F45}" dt="2023-10-24T18:18:31.350" v="28" actId="207"/>
            <ac:spMkLst>
              <pc:docMk/>
              <pc:sldMasterMk cId="0" sldId="2147483648"/>
              <pc:sldLayoutMk cId="0" sldId="2147483651"/>
              <ac:spMk id="30" creationId="{00000000-0000-0000-0000-000000000000}"/>
            </ac:spMkLst>
          </pc:spChg>
          <pc:spChg chg="del">
            <ac:chgData name="Doherty, Colm" userId="c165e08b-ec2d-4880-8d31-a59df8fa3c6a" providerId="ADAL" clId="{7454C2D9-D458-C848-96D6-FD5A0BFD4F45}" dt="2023-10-24T18:11:41.690" v="13" actId="478"/>
            <ac:spMkLst>
              <pc:docMk/>
              <pc:sldMasterMk cId="0" sldId="2147483648"/>
              <pc:sldLayoutMk cId="0" sldId="2147483651"/>
              <ac:spMk id="31" creationId="{00000000-0000-0000-0000-000000000000}"/>
            </ac:spMkLst>
          </pc:spChg>
        </pc:sldLayoutChg>
        <pc:sldLayoutChg chg="delSp modSp mod">
          <pc:chgData name="Doherty, Colm" userId="c165e08b-ec2d-4880-8d31-a59df8fa3c6a" providerId="ADAL" clId="{7454C2D9-D458-C848-96D6-FD5A0BFD4F45}" dt="2023-10-24T18:18:35.167" v="29" actId="207"/>
          <pc:sldLayoutMkLst>
            <pc:docMk/>
            <pc:sldMasterMk cId="0" sldId="2147483648"/>
            <pc:sldLayoutMk cId="0" sldId="2147483652"/>
          </pc:sldLayoutMkLst>
          <pc:spChg chg="mod">
            <ac:chgData name="Doherty, Colm" userId="c165e08b-ec2d-4880-8d31-a59df8fa3c6a" providerId="ADAL" clId="{7454C2D9-D458-C848-96D6-FD5A0BFD4F45}" dt="2023-10-24T18:18:35.167" v="29" actId="207"/>
            <ac:spMkLst>
              <pc:docMk/>
              <pc:sldMasterMk cId="0" sldId="2147483648"/>
              <pc:sldLayoutMk cId="0" sldId="2147483652"/>
              <ac:spMk id="39" creationId="{00000000-0000-0000-0000-000000000000}"/>
            </ac:spMkLst>
          </pc:spChg>
          <pc:spChg chg="del">
            <ac:chgData name="Doherty, Colm" userId="c165e08b-ec2d-4880-8d31-a59df8fa3c6a" providerId="ADAL" clId="{7454C2D9-D458-C848-96D6-FD5A0BFD4F45}" dt="2023-10-24T18:11:44.864" v="14" actId="478"/>
            <ac:spMkLst>
              <pc:docMk/>
              <pc:sldMasterMk cId="0" sldId="2147483648"/>
              <pc:sldLayoutMk cId="0" sldId="2147483652"/>
              <ac:spMk id="41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1:50.780" v="15" actId="478"/>
          <pc:sldLayoutMkLst>
            <pc:docMk/>
            <pc:sldMasterMk cId="0" sldId="2147483648"/>
            <pc:sldLayoutMk cId="0" sldId="2147483653"/>
          </pc:sldLayoutMkLst>
          <pc:spChg chg="del">
            <ac:chgData name="Doherty, Colm" userId="c165e08b-ec2d-4880-8d31-a59df8fa3c6a" providerId="ADAL" clId="{7454C2D9-D458-C848-96D6-FD5A0BFD4F45}" dt="2023-10-24T18:11:50.780" v="15" actId="478"/>
            <ac:spMkLst>
              <pc:docMk/>
              <pc:sldMasterMk cId="0" sldId="2147483648"/>
              <pc:sldLayoutMk cId="0" sldId="2147483653"/>
              <ac:spMk id="49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1:53.778" v="16" actId="478"/>
          <pc:sldLayoutMkLst>
            <pc:docMk/>
            <pc:sldMasterMk cId="0" sldId="2147483648"/>
            <pc:sldLayoutMk cId="0" sldId="2147483654"/>
          </pc:sldLayoutMkLst>
          <pc:spChg chg="del">
            <ac:chgData name="Doherty, Colm" userId="c165e08b-ec2d-4880-8d31-a59df8fa3c6a" providerId="ADAL" clId="{7454C2D9-D458-C848-96D6-FD5A0BFD4F45}" dt="2023-10-24T18:11:53.778" v="16" actId="478"/>
            <ac:spMkLst>
              <pc:docMk/>
              <pc:sldMasterMk cId="0" sldId="2147483648"/>
              <pc:sldLayoutMk cId="0" sldId="2147483654"/>
              <ac:spMk id="58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1:56.322" v="17" actId="478"/>
          <pc:sldLayoutMkLst>
            <pc:docMk/>
            <pc:sldMasterMk cId="0" sldId="2147483648"/>
            <pc:sldLayoutMk cId="0" sldId="2147483655"/>
          </pc:sldLayoutMkLst>
          <pc:spChg chg="del">
            <ac:chgData name="Doherty, Colm" userId="c165e08b-ec2d-4880-8d31-a59df8fa3c6a" providerId="ADAL" clId="{7454C2D9-D458-C848-96D6-FD5A0BFD4F45}" dt="2023-10-24T18:11:56.322" v="17" actId="478"/>
            <ac:spMkLst>
              <pc:docMk/>
              <pc:sldMasterMk cId="0" sldId="2147483648"/>
              <pc:sldLayoutMk cId="0" sldId="2147483655"/>
              <ac:spMk id="68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1:58.860" v="18" actId="478"/>
          <pc:sldLayoutMkLst>
            <pc:docMk/>
            <pc:sldMasterMk cId="0" sldId="2147483648"/>
            <pc:sldLayoutMk cId="0" sldId="2147483656"/>
          </pc:sldLayoutMkLst>
          <pc:spChg chg="del">
            <ac:chgData name="Doherty, Colm" userId="c165e08b-ec2d-4880-8d31-a59df8fa3c6a" providerId="ADAL" clId="{7454C2D9-D458-C848-96D6-FD5A0BFD4F45}" dt="2023-10-24T18:11:58.860" v="18" actId="478"/>
            <ac:spMkLst>
              <pc:docMk/>
              <pc:sldMasterMk cId="0" sldId="2147483648"/>
              <pc:sldLayoutMk cId="0" sldId="2147483656"/>
              <ac:spMk id="76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2:01.058" v="19" actId="478"/>
          <pc:sldLayoutMkLst>
            <pc:docMk/>
            <pc:sldMasterMk cId="0" sldId="2147483648"/>
            <pc:sldLayoutMk cId="0" sldId="2147483657"/>
          </pc:sldLayoutMkLst>
          <pc:spChg chg="del">
            <ac:chgData name="Doherty, Colm" userId="c165e08b-ec2d-4880-8d31-a59df8fa3c6a" providerId="ADAL" clId="{7454C2D9-D458-C848-96D6-FD5A0BFD4F45}" dt="2023-10-24T18:12:01.058" v="19" actId="478"/>
            <ac:spMkLst>
              <pc:docMk/>
              <pc:sldMasterMk cId="0" sldId="2147483648"/>
              <pc:sldLayoutMk cId="0" sldId="2147483657"/>
              <ac:spMk id="86" creationId="{00000000-0000-0000-0000-000000000000}"/>
            </ac:spMkLst>
          </pc:spChg>
        </pc:sldLayoutChg>
        <pc:sldLayoutChg chg="delSp modSp mod">
          <pc:chgData name="Doherty, Colm" userId="c165e08b-ec2d-4880-8d31-a59df8fa3c6a" providerId="ADAL" clId="{7454C2D9-D458-C848-96D6-FD5A0BFD4F45}" dt="2023-10-24T18:18:45.929" v="30" actId="207"/>
          <pc:sldLayoutMkLst>
            <pc:docMk/>
            <pc:sldMasterMk cId="0" sldId="2147483648"/>
            <pc:sldLayoutMk cId="0" sldId="2147483658"/>
          </pc:sldLayoutMkLst>
          <pc:spChg chg="mod">
            <ac:chgData name="Doherty, Colm" userId="c165e08b-ec2d-4880-8d31-a59df8fa3c6a" providerId="ADAL" clId="{7454C2D9-D458-C848-96D6-FD5A0BFD4F45}" dt="2023-10-24T18:18:45.929" v="30" actId="207"/>
            <ac:spMkLst>
              <pc:docMk/>
              <pc:sldMasterMk cId="0" sldId="2147483648"/>
              <pc:sldLayoutMk cId="0" sldId="2147483658"/>
              <ac:spMk id="6" creationId="{488D7C78-60DE-F149-8354-104FAEBB004F}"/>
            </ac:spMkLst>
          </pc:spChg>
          <pc:spChg chg="del">
            <ac:chgData name="Doherty, Colm" userId="c165e08b-ec2d-4880-8d31-a59df8fa3c6a" providerId="ADAL" clId="{7454C2D9-D458-C848-96D6-FD5A0BFD4F45}" dt="2023-10-24T18:12:03.046" v="20" actId="478"/>
            <ac:spMkLst>
              <pc:docMk/>
              <pc:sldMasterMk cId="0" sldId="2147483648"/>
              <pc:sldLayoutMk cId="0" sldId="2147483658"/>
              <ac:spMk id="95" creationId="{00000000-0000-0000-0000-000000000000}"/>
            </ac:spMkLst>
          </pc:spChg>
        </pc:sldLayoutChg>
        <pc:sldLayoutChg chg="delSp mod">
          <pc:chgData name="Doherty, Colm" userId="c165e08b-ec2d-4880-8d31-a59df8fa3c6a" providerId="ADAL" clId="{7454C2D9-D458-C848-96D6-FD5A0BFD4F45}" dt="2023-10-24T18:12:05.269" v="21" actId="478"/>
          <pc:sldLayoutMkLst>
            <pc:docMk/>
            <pc:sldMasterMk cId="0" sldId="2147483648"/>
            <pc:sldLayoutMk cId="0" sldId="2147483659"/>
          </pc:sldLayoutMkLst>
          <pc:spChg chg="del">
            <ac:chgData name="Doherty, Colm" userId="c165e08b-ec2d-4880-8d31-a59df8fa3c6a" providerId="ADAL" clId="{7454C2D9-D458-C848-96D6-FD5A0BFD4F45}" dt="2023-10-24T18:12:05.269" v="21" actId="478"/>
            <ac:spMkLst>
              <pc:docMk/>
              <pc:sldMasterMk cId="0" sldId="2147483648"/>
              <pc:sldLayoutMk cId="0" sldId="2147483659"/>
              <ac:spMk id="103" creationId="{00000000-0000-0000-0000-000000000000}"/>
            </ac:spMkLst>
          </pc:spChg>
        </pc:sldLayoutChg>
        <pc:sldLayoutChg chg="modSp mod setBg">
          <pc:chgData name="Doherty, Colm" userId="c165e08b-ec2d-4880-8d31-a59df8fa3c6a" providerId="ADAL" clId="{7454C2D9-D458-C848-96D6-FD5A0BFD4F45}" dt="2023-11-07T19:36:23.007" v="45" actId="14826"/>
          <pc:sldLayoutMkLst>
            <pc:docMk/>
            <pc:sldMasterMk cId="0" sldId="2147483648"/>
            <pc:sldLayoutMk cId="1070719160" sldId="2147483661"/>
          </pc:sldLayoutMkLst>
          <pc:picChg chg="mod">
            <ac:chgData name="Doherty, Colm" userId="c165e08b-ec2d-4880-8d31-a59df8fa3c6a" providerId="ADAL" clId="{7454C2D9-D458-C848-96D6-FD5A0BFD4F45}" dt="2023-11-07T19:36:23.007" v="45" actId="14826"/>
            <ac:picMkLst>
              <pc:docMk/>
              <pc:sldMasterMk cId="0" sldId="2147483648"/>
              <pc:sldLayoutMk cId="1070719160" sldId="2147483661"/>
              <ac:picMk id="7" creationId="{01384502-DFB9-BB47-92B0-57207B95C6E9}"/>
            </ac:picMkLst>
          </pc:picChg>
        </pc:sldLayoutChg>
      </pc:sldMasterChg>
    </pc:docChg>
  </pc:docChgLst>
  <pc:docChgLst>
    <pc:chgData name="Doherty, Colm" userId="c165e08b-ec2d-4880-8d31-a59df8fa3c6a" providerId="ADAL" clId="{51D589EC-E06E-4547-931E-75AE56106938}"/>
    <pc:docChg chg="modMainMaster">
      <pc:chgData name="Doherty, Colm" userId="c165e08b-ec2d-4880-8d31-a59df8fa3c6a" providerId="ADAL" clId="{51D589EC-E06E-4547-931E-75AE56106938}" dt="2024-01-08T18:07:27.918" v="11" actId="14826"/>
      <pc:docMkLst>
        <pc:docMk/>
      </pc:docMkLst>
      <pc:sldMasterChg chg="modSp mod modSldLayout">
        <pc:chgData name="Doherty, Colm" userId="c165e08b-ec2d-4880-8d31-a59df8fa3c6a" providerId="ADAL" clId="{51D589EC-E06E-4547-931E-75AE56106938}" dt="2024-01-08T18:07:27.918" v="11" actId="14826"/>
        <pc:sldMasterMkLst>
          <pc:docMk/>
          <pc:sldMasterMk cId="0" sldId="2147483648"/>
        </pc:sldMasterMkLst>
        <pc:spChg chg="mod">
          <ac:chgData name="Doherty, Colm" userId="c165e08b-ec2d-4880-8d31-a59df8fa3c6a" providerId="ADAL" clId="{51D589EC-E06E-4547-931E-75AE56106938}" dt="2024-01-08T18:06:40.429" v="3" actId="20577"/>
          <ac:spMkLst>
            <pc:docMk/>
            <pc:sldMasterMk cId="0" sldId="2147483648"/>
            <ac:spMk id="8" creationId="{BA03509A-451A-E94C-8E14-84597E33BA1E}"/>
          </ac:spMkLst>
        </pc:spChg>
        <pc:sldLayoutChg chg="modSp mod">
          <pc:chgData name="Doherty, Colm" userId="c165e08b-ec2d-4880-8d31-a59df8fa3c6a" providerId="ADAL" clId="{51D589EC-E06E-4547-931E-75AE56106938}" dt="2024-01-08T18:07:19.440" v="10" actId="14826"/>
          <pc:sldLayoutMkLst>
            <pc:docMk/>
            <pc:sldMasterMk cId="0" sldId="2147483648"/>
            <pc:sldLayoutMk cId="1070719160" sldId="2147483661"/>
          </pc:sldLayoutMkLst>
          <pc:spChg chg="mod">
            <ac:chgData name="Doherty, Colm" userId="c165e08b-ec2d-4880-8d31-a59df8fa3c6a" providerId="ADAL" clId="{51D589EC-E06E-4547-931E-75AE56106938}" dt="2024-01-08T18:06:46.531" v="6" actId="20577"/>
            <ac:spMkLst>
              <pc:docMk/>
              <pc:sldMasterMk cId="0" sldId="2147483648"/>
              <pc:sldLayoutMk cId="1070719160" sldId="2147483661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51D589EC-E06E-4547-931E-75AE56106938}" dt="2024-01-08T18:07:19.440" v="10" actId="14826"/>
            <ac:picMkLst>
              <pc:docMk/>
              <pc:sldMasterMk cId="0" sldId="2147483648"/>
              <pc:sldLayoutMk cId="1070719160" sldId="2147483661"/>
              <ac:picMk id="4" creationId="{6B7EFE74-75D3-CF4B-6BCD-7DC6B4E22B5A}"/>
            </ac:picMkLst>
          </pc:picChg>
        </pc:sldLayoutChg>
        <pc:sldLayoutChg chg="modSp mod">
          <pc:chgData name="Doherty, Colm" userId="c165e08b-ec2d-4880-8d31-a59df8fa3c6a" providerId="ADAL" clId="{51D589EC-E06E-4547-931E-75AE56106938}" dt="2024-01-08T18:07:27.918" v="11" actId="14826"/>
          <pc:sldLayoutMkLst>
            <pc:docMk/>
            <pc:sldMasterMk cId="0" sldId="2147483648"/>
            <pc:sldLayoutMk cId="618674481" sldId="2147483662"/>
          </pc:sldLayoutMkLst>
          <pc:spChg chg="mod">
            <ac:chgData name="Doherty, Colm" userId="c165e08b-ec2d-4880-8d31-a59df8fa3c6a" providerId="ADAL" clId="{51D589EC-E06E-4547-931E-75AE56106938}" dt="2024-01-08T18:06:52.645" v="9" actId="20577"/>
            <ac:spMkLst>
              <pc:docMk/>
              <pc:sldMasterMk cId="0" sldId="2147483648"/>
              <pc:sldLayoutMk cId="618674481" sldId="2147483662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51D589EC-E06E-4547-931E-75AE56106938}" dt="2024-01-08T18:07:27.918" v="11" actId="14826"/>
            <ac:picMkLst>
              <pc:docMk/>
              <pc:sldMasterMk cId="0" sldId="2147483648"/>
              <pc:sldLayoutMk cId="618674481" sldId="2147483662"/>
              <ac:picMk id="4" creationId="{6B7EFE74-75D3-CF4B-6BCD-7DC6B4E22B5A}"/>
            </ac:picMkLst>
          </pc:picChg>
        </pc:sldLayoutChg>
      </pc:sldMasterChg>
      <pc:sldMasterChg chg="modSp mod">
        <pc:chgData name="Doherty, Colm" userId="c165e08b-ec2d-4880-8d31-a59df8fa3c6a" providerId="ADAL" clId="{51D589EC-E06E-4547-931E-75AE56106938}" dt="2024-01-08T18:03:53.709" v="0" actId="20577"/>
        <pc:sldMasterMkLst>
          <pc:docMk/>
          <pc:sldMasterMk cId="0" sldId="2147483663"/>
        </pc:sldMasterMkLst>
        <pc:spChg chg="mod">
          <ac:chgData name="Doherty, Colm" userId="c165e08b-ec2d-4880-8d31-a59df8fa3c6a" providerId="ADAL" clId="{51D589EC-E06E-4547-931E-75AE56106938}" dt="2024-01-08T18:03:53.709" v="0" actId="20577"/>
          <ac:spMkLst>
            <pc:docMk/>
            <pc:sldMasterMk cId="0" sldId="2147483663"/>
            <ac:spMk id="8" creationId="{BA03509A-451A-E94C-8E14-84597E33BA1E}"/>
          </ac:spMkLst>
        </pc:spChg>
      </pc:sldMasterChg>
    </pc:docChg>
  </pc:docChgLst>
  <pc:docChgLst>
    <pc:chgData name="Doherty, Colm" userId="c165e08b-ec2d-4880-8d31-a59df8fa3c6a" providerId="ADAL" clId="{EDD6BE55-6BDF-7A40-8842-999E630FE460}"/>
    <pc:docChg chg="modMainMaster">
      <pc:chgData name="Doherty, Colm" userId="c165e08b-ec2d-4880-8d31-a59df8fa3c6a" providerId="ADAL" clId="{EDD6BE55-6BDF-7A40-8842-999E630FE460}" dt="2024-01-08T18:17:22.948" v="10" actId="14826"/>
      <pc:docMkLst>
        <pc:docMk/>
      </pc:docMkLst>
      <pc:sldMasterChg chg="modSp mod modSldLayout">
        <pc:chgData name="Doherty, Colm" userId="c165e08b-ec2d-4880-8d31-a59df8fa3c6a" providerId="ADAL" clId="{EDD6BE55-6BDF-7A40-8842-999E630FE460}" dt="2024-01-08T18:17:22.948" v="10" actId="14826"/>
        <pc:sldMasterMkLst>
          <pc:docMk/>
          <pc:sldMasterMk cId="0" sldId="2147483648"/>
        </pc:sldMasterMkLst>
        <pc:spChg chg="mod">
          <ac:chgData name="Doherty, Colm" userId="c165e08b-ec2d-4880-8d31-a59df8fa3c6a" providerId="ADAL" clId="{EDD6BE55-6BDF-7A40-8842-999E630FE460}" dt="2024-01-08T18:13:07.535" v="1" actId="20577"/>
          <ac:spMkLst>
            <pc:docMk/>
            <pc:sldMasterMk cId="0" sldId="2147483648"/>
            <ac:spMk id="8" creationId="{BA03509A-451A-E94C-8E14-84597E33BA1E}"/>
          </ac:spMkLst>
        </pc:spChg>
        <pc:picChg chg="mod">
          <ac:chgData name="Doherty, Colm" userId="c165e08b-ec2d-4880-8d31-a59df8fa3c6a" providerId="ADAL" clId="{EDD6BE55-6BDF-7A40-8842-999E630FE460}" dt="2024-01-08T18:13:51.756" v="6" actId="14826"/>
          <ac:picMkLst>
            <pc:docMk/>
            <pc:sldMasterMk cId="0" sldId="2147483648"/>
            <ac:picMk id="5" creationId="{25F2B9A0-5FAB-196E-0C32-6964830A80C1}"/>
          </ac:picMkLst>
        </pc:picChg>
        <pc:sldLayoutChg chg="modSp mod">
          <pc:chgData name="Doherty, Colm" userId="c165e08b-ec2d-4880-8d31-a59df8fa3c6a" providerId="ADAL" clId="{EDD6BE55-6BDF-7A40-8842-999E630FE460}" dt="2024-01-08T18:14:13.659" v="7" actId="14826"/>
          <pc:sldLayoutMkLst>
            <pc:docMk/>
            <pc:sldMasterMk cId="0" sldId="2147483648"/>
            <pc:sldLayoutMk cId="1070719160" sldId="2147483661"/>
          </pc:sldLayoutMkLst>
          <pc:spChg chg="mod">
            <ac:chgData name="Doherty, Colm" userId="c165e08b-ec2d-4880-8d31-a59df8fa3c6a" providerId="ADAL" clId="{EDD6BE55-6BDF-7A40-8842-999E630FE460}" dt="2024-01-08T18:13:14.848" v="3" actId="20577"/>
            <ac:spMkLst>
              <pc:docMk/>
              <pc:sldMasterMk cId="0" sldId="2147483648"/>
              <pc:sldLayoutMk cId="1070719160" sldId="2147483661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EDD6BE55-6BDF-7A40-8842-999E630FE460}" dt="2024-01-08T18:14:13.659" v="7" actId="14826"/>
            <ac:picMkLst>
              <pc:docMk/>
              <pc:sldMasterMk cId="0" sldId="2147483648"/>
              <pc:sldLayoutMk cId="1070719160" sldId="2147483661"/>
              <ac:picMk id="4" creationId="{6B7EFE74-75D3-CF4B-6BCD-7DC6B4E22B5A}"/>
            </ac:picMkLst>
          </pc:picChg>
        </pc:sldLayoutChg>
        <pc:sldLayoutChg chg="modSp mod">
          <pc:chgData name="Doherty, Colm" userId="c165e08b-ec2d-4880-8d31-a59df8fa3c6a" providerId="ADAL" clId="{EDD6BE55-6BDF-7A40-8842-999E630FE460}" dt="2024-01-08T18:17:22.948" v="10" actId="14826"/>
          <pc:sldLayoutMkLst>
            <pc:docMk/>
            <pc:sldMasterMk cId="0" sldId="2147483648"/>
            <pc:sldLayoutMk cId="618674481" sldId="2147483662"/>
          </pc:sldLayoutMkLst>
          <pc:spChg chg="mod">
            <ac:chgData name="Doherty, Colm" userId="c165e08b-ec2d-4880-8d31-a59df8fa3c6a" providerId="ADAL" clId="{EDD6BE55-6BDF-7A40-8842-999E630FE460}" dt="2024-01-08T18:13:20.608" v="5" actId="20577"/>
            <ac:spMkLst>
              <pc:docMk/>
              <pc:sldMasterMk cId="0" sldId="2147483648"/>
              <pc:sldLayoutMk cId="618674481" sldId="2147483662"/>
              <ac:spMk id="3" creationId="{4B2C7585-42F3-ED4D-AEF7-C9421F159358}"/>
            </ac:spMkLst>
          </pc:spChg>
          <pc:picChg chg="mod">
            <ac:chgData name="Doherty, Colm" userId="c165e08b-ec2d-4880-8d31-a59df8fa3c6a" providerId="ADAL" clId="{EDD6BE55-6BDF-7A40-8842-999E630FE460}" dt="2024-01-08T18:17:22.948" v="10" actId="14826"/>
            <ac:picMkLst>
              <pc:docMk/>
              <pc:sldMasterMk cId="0" sldId="2147483648"/>
              <pc:sldLayoutMk cId="618674481" sldId="2147483662"/>
              <ac:picMk id="4" creationId="{6B7EFE74-75D3-CF4B-6BCD-7DC6B4E22B5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1pPr>
    <a:lvl2pPr indent="13716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2pPr>
    <a:lvl3pPr indent="27432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3pPr>
    <a:lvl4pPr indent="41148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4pPr>
    <a:lvl5pPr indent="54864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5pPr>
    <a:lvl6pPr indent="68580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6pPr>
    <a:lvl7pPr indent="82296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7pPr>
    <a:lvl8pPr indent="96012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8pPr>
    <a:lvl9pPr indent="1097280" defTabSz="274320" latinLnBrk="0">
      <a:lnSpc>
        <a:spcPct val="117999"/>
      </a:lnSpc>
      <a:defRPr sz="132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2C7585-42F3-ED4D-AEF7-C9421F159358}"/>
              </a:ext>
            </a:extLst>
          </p:cNvPr>
          <p:cNvSpPr/>
          <p:nvPr userDrawn="1"/>
        </p:nvSpPr>
        <p:spPr>
          <a:xfrm>
            <a:off x="12333776" y="7874234"/>
            <a:ext cx="20185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sym typeface="Asap SemiBold"/>
              </a:rPr>
              <a:t>#BHAS   @BlackHatEvents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EFE74-75D3-CF4B-6BCD-7DC6B4E22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517" y="609193"/>
            <a:ext cx="4322908" cy="29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191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9408805" y="4610098"/>
            <a:ext cx="4764396" cy="2971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9408804" y="1471611"/>
            <a:ext cx="4764396" cy="2971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82880" y="1471612"/>
            <a:ext cx="9357360" cy="60874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488D7C78-60DE-F149-8354-104FAEBB00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2720340"/>
            <a:ext cx="12496800" cy="19108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1A6690"/>
                </a:solidFill>
                <a:latin typeface="Arial Black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33D8FF27-A2E4-6345-BB51-FCA368E526B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631211"/>
            <a:ext cx="12496800" cy="278891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9071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2C7585-42F3-ED4D-AEF7-C9421F159358}"/>
              </a:ext>
            </a:extLst>
          </p:cNvPr>
          <p:cNvSpPr/>
          <p:nvPr userDrawn="1"/>
        </p:nvSpPr>
        <p:spPr>
          <a:xfrm>
            <a:off x="12333776" y="7874234"/>
            <a:ext cx="20185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sym typeface="Asap SemiBold"/>
              </a:rPr>
              <a:t>#BHAS   @BlackHatEvents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EFE74-75D3-CF4B-6BCD-7DC6B4E22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519" y="668198"/>
            <a:ext cx="4322905" cy="19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744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66800" y="1379220"/>
            <a:ext cx="12496800" cy="27889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600" baseline="0">
                <a:solidFill>
                  <a:srgbClr val="1A6690"/>
                </a:solidFill>
                <a:latin typeface="Arial Black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4244339"/>
            <a:ext cx="12496800" cy="317579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66800" y="2720340"/>
            <a:ext cx="12496800" cy="27889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rgbClr val="1A6690"/>
                </a:solidFill>
                <a:latin typeface="Arial Black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315200" y="1571625"/>
            <a:ext cx="7810501" cy="57816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90600" y="1571624"/>
            <a:ext cx="6134100" cy="23298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95300">
              <a:lnSpc>
                <a:spcPct val="100000"/>
              </a:lnSpc>
              <a:defRPr sz="3600" spc="0" baseline="0">
                <a:solidFill>
                  <a:srgbClr val="1A6690"/>
                </a:solidFill>
                <a:latin typeface="Arial Black" panose="020B0604020202020204" pitchFamily="34" charset="0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F067B9A-F252-2F48-8085-27E80128FA5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90600" y="3901439"/>
            <a:ext cx="6134100" cy="351869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ody Level One…">
            <a:extLst>
              <a:ext uri="{FF2B5EF4-FFF2-40B4-BE49-F238E27FC236}">
                <a16:creationId xmlns:a16="http://schemas.microsoft.com/office/drawing/2014/main" id="{D4881A15-A1B4-4740-A02C-A2AA4E11E75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1828800"/>
            <a:ext cx="12496800" cy="5591331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342900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Font typeface="Arial" panose="020B0604020202020204" pitchFamily="34" charset="0"/>
              <a:buChar char="•"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576060" y="1889760"/>
            <a:ext cx="8366760" cy="55778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E468714-A3F6-4C41-9C31-9FA46845A44C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1889760"/>
            <a:ext cx="5348288" cy="557783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HelveticaNeueLT Std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Level One…">
            <a:extLst>
              <a:ext uri="{FF2B5EF4-FFF2-40B4-BE49-F238E27FC236}">
                <a16:creationId xmlns:a16="http://schemas.microsoft.com/office/drawing/2014/main" id="{85366B32-9C51-F34D-AD59-E1B59AEF1508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66800" y="1771651"/>
            <a:ext cx="12496800" cy="564848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0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8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CEA1A-547F-7447-93CF-9EB9290AE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4630400" cy="109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F2B9A0-5FAB-196E-0C32-6964830A80C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191" y="67799"/>
            <a:ext cx="2181307" cy="9616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03509A-451A-E94C-8E14-84597E33BA1E}"/>
              </a:ext>
            </a:extLst>
          </p:cNvPr>
          <p:cNvSpPr/>
          <p:nvPr userDrawn="1"/>
        </p:nvSpPr>
        <p:spPr>
          <a:xfrm>
            <a:off x="12333776" y="7874234"/>
            <a:ext cx="20185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95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B1AFB1"/>
                </a:solidFill>
                <a:effectLst/>
                <a:uLnTx/>
                <a:uFillTx/>
                <a:latin typeface="Arial Black" panose="020B0A04020102020204"/>
                <a:sym typeface="Asap SemiBold"/>
              </a:rPr>
              <a:t>#BHAS   @BlackHatEvents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/>
  <p:txStyles>
    <p:titleStyle>
      <a:lvl1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1pPr>
      <a:lvl2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2pPr>
      <a:lvl3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3pPr>
      <a:lvl4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4pPr>
      <a:lvl5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5pPr>
      <a:lvl6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6pPr>
      <a:lvl7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7pPr>
      <a:lvl8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8pPr>
      <a:lvl9pPr marL="0" marR="0" indent="0" algn="l" defTabSz="54864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60" b="0" i="0" u="none" strike="noStrike" cap="none" spc="-79" baseline="0">
          <a:solidFill>
            <a:srgbClr val="01CF89"/>
          </a:solidFill>
          <a:uFillTx/>
          <a:latin typeface="+mn-lt"/>
          <a:ea typeface="+mn-ea"/>
          <a:cs typeface="+mn-cs"/>
          <a:sym typeface="Spartan Bold"/>
        </a:defRPr>
      </a:lvl9pPr>
    </p:titleStyle>
    <p:bodyStyle>
      <a:lvl1pPr marL="381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1pPr>
      <a:lvl2pPr marL="762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2pPr>
      <a:lvl3pPr marL="1143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3pPr>
      <a:lvl4pPr marL="1524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4pPr>
      <a:lvl5pPr marL="1905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5pPr>
      <a:lvl6pPr marL="2286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6pPr>
      <a:lvl7pPr marL="2667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7pPr>
      <a:lvl8pPr marL="3048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8pPr>
      <a:lvl9pPr marL="3429000" marR="0" indent="-381000" algn="l" defTabSz="495300" latinLnBrk="0">
        <a:lnSpc>
          <a:spcPct val="120000"/>
        </a:lnSpc>
        <a:spcBef>
          <a:spcPts val="3540"/>
        </a:spcBef>
        <a:spcAft>
          <a:spcPts val="0"/>
        </a:spcAft>
        <a:buClrTx/>
        <a:buSzPct val="125000"/>
        <a:buFontTx/>
        <a:buChar char="•"/>
        <a:tabLst/>
        <a:defRPr sz="3120" b="0" i="0" u="none" strike="noStrike" cap="none" spc="0" baseline="0">
          <a:solidFill>
            <a:srgbClr val="000000"/>
          </a:solidFill>
          <a:uFillTx/>
          <a:latin typeface="Asap Regular"/>
          <a:ea typeface="Asap Regular"/>
          <a:cs typeface="Asap Regular"/>
          <a:sym typeface="Asap Regular"/>
        </a:defRPr>
      </a:lvl9pPr>
    </p:bodyStyle>
    <p:otherStyle>
      <a:lvl1pPr marL="0" marR="0" indent="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3716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7432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1148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54864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68580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82296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96012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097280" algn="ctr" defTabSz="495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04B9-9C52-07FC-3BBE-B7EDB78F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B3895-35DC-0F5B-08F9-7C6FBAF462B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60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E5E9-A774-938E-F8B1-D8DDD411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B5EB-F4E8-0AB5-B095-0B0B2F2EC8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284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BH24">
      <a:dk1>
        <a:srgbClr val="FFFFFF"/>
      </a:dk1>
      <a:lt1>
        <a:srgbClr val="000000"/>
      </a:lt1>
      <a:dk2>
        <a:srgbClr val="B1AFB1"/>
      </a:dk2>
      <a:lt2>
        <a:srgbClr val="243746"/>
      </a:lt2>
      <a:accent1>
        <a:srgbClr val="5BC2E7"/>
      </a:accent1>
      <a:accent2>
        <a:srgbClr val="1A658F"/>
      </a:accent2>
      <a:accent3>
        <a:srgbClr val="D0DF00"/>
      </a:accent3>
      <a:accent4>
        <a:srgbClr val="8E3A80"/>
      </a:accent4>
      <a:accent5>
        <a:srgbClr val="00A376"/>
      </a:accent5>
      <a:accent6>
        <a:srgbClr val="ED8B00"/>
      </a:accent6>
      <a:hlink>
        <a:srgbClr val="5BC2E7"/>
      </a:hlink>
      <a:folHlink>
        <a:srgbClr val="8E3A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sap SemiBold"/>
            <a:ea typeface="Asap SemiBold"/>
            <a:cs typeface="Asap SemiBold"/>
            <a:sym typeface="Asap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partan Bold"/>
        <a:ea typeface="Spartan Bold"/>
        <a:cs typeface="Spartan Bold"/>
      </a:majorFont>
      <a:minorFont>
        <a:latin typeface="Spartan Bold"/>
        <a:ea typeface="Spartan Bold"/>
        <a:cs typeface="Spartan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sap SemiBold"/>
            <a:ea typeface="Asap SemiBold"/>
            <a:cs typeface="Asap SemiBold"/>
            <a:sym typeface="Asap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3b5b05-89fc-430c-924f-003853b6bf82" xsi:nil="true"/>
    <lcf76f155ced4ddcb4097134ff3c332f xmlns="376611c3-402e-4ec7-b016-cf87d5303ee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0FC299EBA9942B2940EBA390CD51B" ma:contentTypeVersion="18" ma:contentTypeDescription="Create a new document." ma:contentTypeScope="" ma:versionID="2ab13fa5ec09e2ae1fb369041f3ceeb3">
  <xsd:schema xmlns:xsd="http://www.w3.org/2001/XMLSchema" xmlns:xs="http://www.w3.org/2001/XMLSchema" xmlns:p="http://schemas.microsoft.com/office/2006/metadata/properties" xmlns:ns2="376611c3-402e-4ec7-b016-cf87d5303eed" xmlns:ns3="983b5b05-89fc-430c-924f-003853b6bf82" targetNamespace="http://schemas.microsoft.com/office/2006/metadata/properties" ma:root="true" ma:fieldsID="7d1c6e48d329db39a3dcc61148654be1" ns2:_="" ns3:_="">
    <xsd:import namespace="376611c3-402e-4ec7-b016-cf87d5303eed"/>
    <xsd:import namespace="983b5b05-89fc-430c-924f-003853b6bf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611c3-402e-4ec7-b016-cf87d5303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b5b05-89fc-430c-924f-003853b6b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a86f918-dab8-4665-b9f6-d1e0a46c41bd}" ma:internalName="TaxCatchAll" ma:showField="CatchAllData" ma:web="983b5b05-89fc-430c-924f-003853b6bf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30E46-579E-4485-B9E1-5BA99AAED4D3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e6fa26e8-7807-46c3-9e5c-9f5d6b61bc32"/>
    <ds:schemaRef ds:uri="http://purl.org/dc/dcmitype/"/>
    <ds:schemaRef ds:uri="http://schemas.microsoft.com/office/2006/documentManagement/types"/>
    <ds:schemaRef ds:uri="94ba11f4-2931-4fcd-a6e3-8f471cfc29c0"/>
    <ds:schemaRef ds:uri="http://purl.org/dc/terms/"/>
    <ds:schemaRef ds:uri="http://purl.org/dc/elements/1.1/"/>
    <ds:schemaRef ds:uri="http://www.w3.org/XML/1998/namespace"/>
    <ds:schemaRef ds:uri="983b5b05-89fc-430c-924f-003853b6bf82"/>
    <ds:schemaRef ds:uri="376611c3-402e-4ec7-b016-cf87d5303eed"/>
  </ds:schemaRefs>
</ds:datastoreItem>
</file>

<file path=customXml/itemProps2.xml><?xml version="1.0" encoding="utf-8"?>
<ds:datastoreItem xmlns:ds="http://schemas.openxmlformats.org/officeDocument/2006/customXml" ds:itemID="{91188020-9C27-4913-9001-5B79AAABE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6611c3-402e-4ec7-b016-cf87d5303eed"/>
    <ds:schemaRef ds:uri="983b5b05-89fc-430c-924f-003853b6b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42019F-8FA7-462C-903B-A20615AF1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Asap Regular</vt:lpstr>
      <vt:lpstr>Asap SemiBold</vt:lpstr>
      <vt:lpstr>Helvetica Neue</vt:lpstr>
      <vt:lpstr>HelveticaNeueLT Std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Hughes, Jennifer</cp:lastModifiedBy>
  <cp:revision>36</cp:revision>
  <dcterms:modified xsi:type="dcterms:W3CDTF">2024-12-12T17:01:11Z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0x01010074E0FC299EBA9942B2940EBA390CD51B</vt:lpwstr>
  </property>
  <property fmtid="{D5CDD505-2E9C-101B-9397-08002B2CF9AE}" pid="3" name="Order">
    <vt:r8>2400</vt:r8>
  </property>
  <property fmtid="{D5CDD505-2E9C-101B-9397-08002B2CF9AE}" pid="4" name="MediaServiceImageTags">
    <vt:lpwstr/>
  </property>
  <property fmtid="{D5CDD505-2E9C-101B-9397-08002B2CF9AE}" pid="5" name="MSIP_Label_2bbab825-a111-45e4-86a1-18cee0005896_Enabled">
    <vt:lpwstr>true</vt:lpwstr>
  </property>
  <property fmtid="{D5CDD505-2E9C-101B-9397-08002B2CF9AE}" pid="6" name="MSIP_Label_2bbab825-a111-45e4-86a1-18cee0005896_SetDate">
    <vt:lpwstr>2022-09-12T19:49:12Z</vt:lpwstr>
  </property>
  <property fmtid="{D5CDD505-2E9C-101B-9397-08002B2CF9AE}" pid="7" name="MSIP_Label_2bbab825-a111-45e4-86a1-18cee0005896_Method">
    <vt:lpwstr>Standard</vt:lpwstr>
  </property>
  <property fmtid="{D5CDD505-2E9C-101B-9397-08002B2CF9AE}" pid="8" name="MSIP_Label_2bbab825-a111-45e4-86a1-18cee0005896_Name">
    <vt:lpwstr>2bbab825-a111-45e4-86a1-18cee0005896</vt:lpwstr>
  </property>
  <property fmtid="{D5CDD505-2E9C-101B-9397-08002B2CF9AE}" pid="9" name="MSIP_Label_2bbab825-a111-45e4-86a1-18cee0005896_SiteId">
    <vt:lpwstr>2567d566-604c-408a-8a60-55d0dc9d9d6b</vt:lpwstr>
  </property>
  <property fmtid="{D5CDD505-2E9C-101B-9397-08002B2CF9AE}" pid="10" name="MSIP_Label_2bbab825-a111-45e4-86a1-18cee0005896_ActionId">
    <vt:lpwstr>fb160a31-7410-41e6-bfbb-a8ca79fec1f7</vt:lpwstr>
  </property>
  <property fmtid="{D5CDD505-2E9C-101B-9397-08002B2CF9AE}" pid="11" name="MSIP_Label_2bbab825-a111-45e4-86a1-18cee0005896_ContentBits">
    <vt:lpwstr>2</vt:lpwstr>
  </property>
  <property fmtid="{D5CDD505-2E9C-101B-9397-08002B2CF9AE}" pid="12" name="ClassificationContentMarkingFooterLocations">
    <vt:lpwstr>White:3</vt:lpwstr>
  </property>
  <property fmtid="{D5CDD505-2E9C-101B-9397-08002B2CF9AE}" pid="13" name="ClassificationContentMarkingFooterText">
    <vt:lpwstr>Information Classification: General</vt:lpwstr>
  </property>
</Properties>
</file>