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8" r:id="rId4"/>
    <p:sldId id="261" r:id="rId5"/>
    <p:sldId id="264" r:id="rId6"/>
    <p:sldId id="263" r:id="rId7"/>
    <p:sldId id="269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658F"/>
    <a:srgbClr val="5BC2E7"/>
    <a:srgbClr val="C3D200"/>
    <a:srgbClr val="8E3A80"/>
    <a:srgbClr val="00A376"/>
    <a:srgbClr val="ED8B00"/>
    <a:srgbClr val="F9A61A"/>
    <a:srgbClr val="D0DF00"/>
    <a:srgbClr val="404040"/>
    <a:srgbClr val="25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8" autoAdjust="0"/>
    <p:restoredTop sz="95207"/>
  </p:normalViewPr>
  <p:slideViewPr>
    <p:cSldViewPr snapToGrid="0" snapToObjects="1">
      <p:cViewPr>
        <p:scale>
          <a:sx n="88" d="100"/>
          <a:sy n="88" d="100"/>
        </p:scale>
        <p:origin x="584" y="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D4860-770A-D14D-973C-D40F2A3FCB2C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C0A2A-FA1A-5E45-94D2-D8A6FD1BE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2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C0A2A-FA1A-5E45-94D2-D8A6FD1BEB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91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759" y="6368691"/>
            <a:ext cx="2743200" cy="365125"/>
          </a:xfrm>
          <a:prstGeom prst="rect">
            <a:avLst/>
          </a:prstGeom>
        </p:spPr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14" y="1644235"/>
            <a:ext cx="11474245" cy="350865"/>
          </a:xfrm>
        </p:spPr>
        <p:txBody>
          <a:bodyPr wrap="square" lIns="0" tIns="0">
            <a:spAutoFit/>
          </a:bodyPr>
          <a:lstStyle>
            <a:lvl1pPr algn="l">
              <a:defRPr sz="22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2017353"/>
            <a:ext cx="1147424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759" y="6368691"/>
            <a:ext cx="2743200" cy="365125"/>
          </a:xfrm>
          <a:prstGeom prst="rect">
            <a:avLst/>
          </a:prstGeom>
        </p:spPr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6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592AD-DE1C-0D47-83E8-E52F31AB5A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7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715" y="1634140"/>
            <a:ext cx="11474245" cy="350865"/>
          </a:xfrm>
          <a:prstGeom prst="rect">
            <a:avLst/>
          </a:prstGeom>
        </p:spPr>
        <p:txBody>
          <a:bodyPr vert="horz" wrap="square" lIns="0" tIns="0" rIns="91440" bIns="45720" rtlCol="0" anchor="ctr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715" y="2017356"/>
            <a:ext cx="114742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0760" y="6346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091E-1BE9-D048-802F-264F52FB2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kern="1200">
          <a:solidFill>
            <a:srgbClr val="253746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vid3107/squatm3gator" TargetMode="External"/><Relationship Id="rId2" Type="http://schemas.openxmlformats.org/officeDocument/2006/relationships/hyperlink" Target="https://github.com/david3107/squatm3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C2CCAD-4AA4-C64E-AA85-2FB0D5FF0ABE}"/>
              </a:ext>
            </a:extLst>
          </p:cNvPr>
          <p:cNvSpPr/>
          <p:nvPr/>
        </p:nvSpPr>
        <p:spPr>
          <a:xfrm>
            <a:off x="6294120" y="887075"/>
            <a:ext cx="49644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Arial Hebrew" pitchFamily="2" charset="-79"/>
                <a:cs typeface="Arial Hebrew" pitchFamily="2" charset="-79"/>
              </a:rPr>
              <a:t>Squatm3gator:</a:t>
            </a:r>
          </a:p>
          <a:p>
            <a:r>
              <a:rPr lang="en-US" sz="4400" b="1" dirty="0">
                <a:solidFill>
                  <a:srgbClr val="FFFFFF"/>
                </a:solidFill>
                <a:latin typeface="Arial Hebrew" pitchFamily="2" charset="-79"/>
                <a:cs typeface="Arial Hebrew" pitchFamily="2" charset="-79"/>
              </a:rPr>
              <a:t>360° Cybersquatting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8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F45B8-F9FB-CF49-BB27-6BAB788570E0}"/>
              </a:ext>
            </a:extLst>
          </p:cNvPr>
          <p:cNvSpPr txBox="1"/>
          <p:nvPr/>
        </p:nvSpPr>
        <p:spPr>
          <a:xfrm>
            <a:off x="692726" y="1676400"/>
            <a:ext cx="1052945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Squatm3</a:t>
            </a:r>
          </a:p>
          <a:p>
            <a:endParaRPr lang="en-US" dirty="0"/>
          </a:p>
          <a:p>
            <a:r>
              <a:rPr lang="en-US" sz="4400" dirty="0">
                <a:hlinkClick r:id="rId2"/>
              </a:rPr>
              <a:t>https://github.com/david3107/squatm3</a:t>
            </a:r>
            <a:endParaRPr lang="en-US" sz="44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Squatm3gator</a:t>
            </a:r>
          </a:p>
          <a:p>
            <a:endParaRPr lang="en-US" dirty="0"/>
          </a:p>
          <a:p>
            <a:r>
              <a:rPr lang="en-US" sz="4400" dirty="0">
                <a:hlinkClick r:id="rId3"/>
              </a:rPr>
              <a:t>https://github.com/david3107/squatm3gator</a:t>
            </a:r>
            <a:endParaRPr lang="en-US" sz="4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8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49E30C-37CE-2543-BB7A-B02CCC3C0489}"/>
              </a:ext>
            </a:extLst>
          </p:cNvPr>
          <p:cNvSpPr/>
          <p:nvPr/>
        </p:nvSpPr>
        <p:spPr>
          <a:xfrm>
            <a:off x="1041070" y="2892263"/>
            <a:ext cx="100148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Cybersquatting</a:t>
            </a:r>
            <a:r>
              <a:rPr lang="en-US" sz="2400" i="1" dirty="0"/>
              <a:t> (also known as domain squatting), … , </a:t>
            </a:r>
            <a:r>
              <a:rPr lang="en-US" sz="2400" b="1" i="1" dirty="0"/>
              <a:t>is registering, trafficking in, or using an Internet domain name with bad faith intent to profit from the goodwill of a trademark belonging to someone else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endParaRPr lang="en-US" sz="2400" i="1" dirty="0"/>
          </a:p>
          <a:p>
            <a:endParaRPr lang="en-US" sz="2400" i="1" dirty="0"/>
          </a:p>
          <a:p>
            <a:pPr algn="r"/>
            <a:r>
              <a:rPr lang="en-US" sz="2400" i="1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86417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74668-ECEC-854B-A713-AF8B5934C86E}"/>
              </a:ext>
            </a:extLst>
          </p:cNvPr>
          <p:cNvSpPr txBox="1"/>
          <p:nvPr/>
        </p:nvSpPr>
        <p:spPr>
          <a:xfrm>
            <a:off x="401782" y="1524000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whoarewe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6773F-7841-AE4B-881A-E2206E13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2122045"/>
            <a:ext cx="2294660" cy="23068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1BB777-566E-E840-B48E-592B61519738}"/>
              </a:ext>
            </a:extLst>
          </p:cNvPr>
          <p:cNvSpPr/>
          <p:nvPr/>
        </p:nvSpPr>
        <p:spPr>
          <a:xfrm>
            <a:off x="1317788" y="5226900"/>
            <a:ext cx="6096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Principal Security Researcher @ </a:t>
            </a:r>
            <a:r>
              <a:rPr lang="en-US" dirty="0" err="1"/>
              <a:t>IoTsec.eu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Senior Security Engineer @ ING NL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DEE9-C1C6-2740-988A-CAB56DE17C4F}"/>
              </a:ext>
            </a:extLst>
          </p:cNvPr>
          <p:cNvSpPr txBox="1"/>
          <p:nvPr/>
        </p:nvSpPr>
        <p:spPr>
          <a:xfrm>
            <a:off x="1317788" y="4657559"/>
            <a:ext cx="3255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Davide </a:t>
            </a:r>
            <a:r>
              <a:rPr lang="en-US" sz="4000" b="1" dirty="0" err="1"/>
              <a:t>Cioccia</a:t>
            </a:r>
            <a:endParaRPr lang="en-US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33D9B-5E2A-014D-975F-49A56B00215A}"/>
              </a:ext>
            </a:extLst>
          </p:cNvPr>
          <p:cNvSpPr/>
          <p:nvPr/>
        </p:nvSpPr>
        <p:spPr>
          <a:xfrm>
            <a:off x="6992514" y="5226900"/>
            <a:ext cx="6096000" cy="8803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pwnz0r1lla @ Zero Science Lab</a:t>
            </a:r>
          </a:p>
          <a:p>
            <a:pPr>
              <a:lnSpc>
                <a:spcPct val="150000"/>
              </a:lnSpc>
            </a:pPr>
            <a:r>
              <a:rPr lang="en-US" dirty="0"/>
              <a:t>Senior Security Engineer @ ING 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A972E-9E7F-AF47-8F2A-1ECFC3D435BA}"/>
              </a:ext>
            </a:extLst>
          </p:cNvPr>
          <p:cNvSpPr txBox="1"/>
          <p:nvPr/>
        </p:nvSpPr>
        <p:spPr>
          <a:xfrm>
            <a:off x="6992514" y="4657559"/>
            <a:ext cx="4361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Stefan </a:t>
            </a:r>
            <a:r>
              <a:rPr lang="en-US" sz="4000" b="1" dirty="0" err="1"/>
              <a:t>Petrushevski</a:t>
            </a:r>
            <a:endParaRPr lang="en-US" sz="4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543CF0-34C2-1F4C-B514-41CEF4B14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976" y="2122045"/>
            <a:ext cx="2328718" cy="23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7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BE388F-F882-DD4A-92B0-D8AAAA42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7" y="1663351"/>
            <a:ext cx="4762500" cy="323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90E19-C550-C246-A624-1D3AFE3C1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24" y="4494315"/>
            <a:ext cx="4794663" cy="1598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86080-25DE-EF4D-AE3E-C99AA5A86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497" y="2162298"/>
            <a:ext cx="5566448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9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9DB68-2563-044D-943B-9CB6A5B00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17" y="1481845"/>
            <a:ext cx="9179626" cy="5048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6054A-1BDE-6C42-A65D-4C9A88104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539" y="2213759"/>
            <a:ext cx="3657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45A1CB-AC1E-0843-95F3-FDD936B1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450" y="3172300"/>
            <a:ext cx="1597603" cy="1420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EA1ED-7CCC-7848-BF8F-E968F05E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908" y="1567543"/>
            <a:ext cx="1316182" cy="1316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1998-5F7D-1842-A325-E4D44E194B8F}"/>
              </a:ext>
            </a:extLst>
          </p:cNvPr>
          <p:cNvSpPr txBox="1"/>
          <p:nvPr/>
        </p:nvSpPr>
        <p:spPr>
          <a:xfrm>
            <a:off x="7203465" y="4646013"/>
            <a:ext cx="68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Redis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83B5B-3F6E-E448-9669-FFB81D20AFEA}"/>
              </a:ext>
            </a:extLst>
          </p:cNvPr>
          <p:cNvSpPr txBox="1"/>
          <p:nvPr/>
        </p:nvSpPr>
        <p:spPr>
          <a:xfrm>
            <a:off x="4366108" y="2987634"/>
            <a:ext cx="103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Socket.io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B660D-E7A6-B44F-B021-455E9210D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326" y="4592391"/>
            <a:ext cx="1713345" cy="1713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B9F05-BDC5-AB43-AB2D-A09D4FF5C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59" y="3172300"/>
            <a:ext cx="2658918" cy="1592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D9176-A77F-D242-AB22-9DCF42DD6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77" y="3544516"/>
            <a:ext cx="1413950" cy="84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A8C12E-C331-3A4C-BF42-D4164C148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152" y="1752209"/>
            <a:ext cx="1234048" cy="123542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A979C0-05F6-0F4E-B201-86750B85DC81}"/>
              </a:ext>
            </a:extLst>
          </p:cNvPr>
          <p:cNvCxnSpPr/>
          <p:nvPr/>
        </p:nvCxnSpPr>
        <p:spPr>
          <a:xfrm flipV="1">
            <a:off x="3281575" y="2745375"/>
            <a:ext cx="714381" cy="484518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350CC0-857C-0A4F-AF75-B9949BB5D546}"/>
              </a:ext>
            </a:extLst>
          </p:cNvPr>
          <p:cNvCxnSpPr>
            <a:cxnSpLocks/>
          </p:cNvCxnSpPr>
          <p:nvPr/>
        </p:nvCxnSpPr>
        <p:spPr>
          <a:xfrm>
            <a:off x="3282595" y="4445623"/>
            <a:ext cx="800816" cy="37221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206F41-C40E-4143-868E-43F8CE1C5D85}"/>
              </a:ext>
            </a:extLst>
          </p:cNvPr>
          <p:cNvCxnSpPr>
            <a:cxnSpLocks/>
          </p:cNvCxnSpPr>
          <p:nvPr/>
        </p:nvCxnSpPr>
        <p:spPr>
          <a:xfrm>
            <a:off x="6002611" y="2611875"/>
            <a:ext cx="800816" cy="372216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F8AE25-A786-CB4A-806C-5C2F22954834}"/>
              </a:ext>
            </a:extLst>
          </p:cNvPr>
          <p:cNvCxnSpPr>
            <a:cxnSpLocks/>
          </p:cNvCxnSpPr>
          <p:nvPr/>
        </p:nvCxnSpPr>
        <p:spPr>
          <a:xfrm flipV="1">
            <a:off x="8104909" y="2611875"/>
            <a:ext cx="707392" cy="52617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667585-6FF3-3043-886C-0CB5168FA1FC}"/>
              </a:ext>
            </a:extLst>
          </p:cNvPr>
          <p:cNvCxnSpPr>
            <a:cxnSpLocks/>
          </p:cNvCxnSpPr>
          <p:nvPr/>
        </p:nvCxnSpPr>
        <p:spPr>
          <a:xfrm>
            <a:off x="10312634" y="2741864"/>
            <a:ext cx="707392" cy="48802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183E01B-3756-024A-9424-5FA1AAB011B6}"/>
              </a:ext>
            </a:extLst>
          </p:cNvPr>
          <p:cNvSpPr txBox="1"/>
          <p:nvPr/>
        </p:nvSpPr>
        <p:spPr>
          <a:xfrm>
            <a:off x="10752891" y="4610558"/>
            <a:ext cx="10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Squatm3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19308D-00F3-B24F-9AE6-D2A9B23CEDDB}"/>
              </a:ext>
            </a:extLst>
          </p:cNvPr>
          <p:cNvSpPr txBox="1"/>
          <p:nvPr/>
        </p:nvSpPr>
        <p:spPr>
          <a:xfrm>
            <a:off x="1257438" y="5015345"/>
            <a:ext cx="87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 UI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B45D74-E61A-C74C-ACA3-3E176CACDEB8}"/>
              </a:ext>
            </a:extLst>
          </p:cNvPr>
          <p:cNvCxnSpPr>
            <a:cxnSpLocks/>
          </p:cNvCxnSpPr>
          <p:nvPr/>
        </p:nvCxnSpPr>
        <p:spPr>
          <a:xfrm flipV="1">
            <a:off x="5695000" y="4347566"/>
            <a:ext cx="708019" cy="48964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9D49820D-4680-4B4D-91EF-27CE3382FE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06" y="3356966"/>
            <a:ext cx="2629981" cy="14081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38FB92-7415-2B42-BB66-7FAD535EC37C}"/>
              </a:ext>
            </a:extLst>
          </p:cNvPr>
          <p:cNvSpPr txBox="1"/>
          <p:nvPr/>
        </p:nvSpPr>
        <p:spPr>
          <a:xfrm>
            <a:off x="9082336" y="3045227"/>
            <a:ext cx="9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Workers</a:t>
            </a:r>
          </a:p>
        </p:txBody>
      </p:sp>
    </p:spTree>
    <p:extLst>
      <p:ext uri="{BB962C8B-B14F-4D97-AF65-F5344CB8AC3E}">
        <p14:creationId xmlns:p14="http://schemas.microsoft.com/office/powerpoint/2010/main" val="297174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DCFCC1E3-04DE-CA4F-87BE-9C981377958F}"/>
              </a:ext>
            </a:extLst>
          </p:cNvPr>
          <p:cNvSpPr/>
          <p:nvPr/>
        </p:nvSpPr>
        <p:spPr>
          <a:xfrm>
            <a:off x="6396878" y="1828803"/>
            <a:ext cx="5318232" cy="681363"/>
          </a:xfrm>
          <a:prstGeom prst="round1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30371-508F-CF47-89C6-2031CC9CF504}"/>
              </a:ext>
            </a:extLst>
          </p:cNvPr>
          <p:cNvSpPr/>
          <p:nvPr/>
        </p:nvSpPr>
        <p:spPr>
          <a:xfrm>
            <a:off x="6396878" y="5675590"/>
            <a:ext cx="5318232" cy="45194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FD343-785F-794B-92D0-C7EA2FC37A35}"/>
              </a:ext>
            </a:extLst>
          </p:cNvPr>
          <p:cNvSpPr txBox="1"/>
          <p:nvPr/>
        </p:nvSpPr>
        <p:spPr>
          <a:xfrm>
            <a:off x="7552888" y="1877922"/>
            <a:ext cx="3006209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BLUE TEAM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6779E3-95D2-D343-AB93-9810300FC1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7763220" y="2800106"/>
            <a:ext cx="2585544" cy="2585544"/>
          </a:xfrm>
          <a:prstGeom prst="rect">
            <a:avLst/>
          </a:prstGeom>
        </p:spPr>
      </p:pic>
      <p:sp>
        <p:nvSpPr>
          <p:cNvPr id="17" name="Round Single Corner Rectangle 16">
            <a:extLst>
              <a:ext uri="{FF2B5EF4-FFF2-40B4-BE49-F238E27FC236}">
                <a16:creationId xmlns:a16="http://schemas.microsoft.com/office/drawing/2014/main" id="{1F670826-51FD-1A4C-99FF-A2901B5F46BC}"/>
              </a:ext>
            </a:extLst>
          </p:cNvPr>
          <p:cNvSpPr/>
          <p:nvPr/>
        </p:nvSpPr>
        <p:spPr>
          <a:xfrm flipH="1">
            <a:off x="664489" y="1828803"/>
            <a:ext cx="5465376" cy="681363"/>
          </a:xfrm>
          <a:prstGeom prst="round1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9B19E6-52AC-C047-B303-4F7F0A9DEFA4}"/>
              </a:ext>
            </a:extLst>
          </p:cNvPr>
          <p:cNvSpPr/>
          <p:nvPr/>
        </p:nvSpPr>
        <p:spPr>
          <a:xfrm flipH="1">
            <a:off x="664489" y="5675590"/>
            <a:ext cx="5465376" cy="45194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3D34D-8330-AA4A-BACE-0D79BDD0D142}"/>
              </a:ext>
            </a:extLst>
          </p:cNvPr>
          <p:cNvSpPr txBox="1"/>
          <p:nvPr/>
        </p:nvSpPr>
        <p:spPr>
          <a:xfrm flipH="1">
            <a:off x="1762801" y="1877922"/>
            <a:ext cx="3089384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RED TEAM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68074C-B53E-504F-8E91-2179C79E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1871954" y="2824483"/>
            <a:ext cx="2561167" cy="25611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B9F687-B0FC-D14D-B293-2EF898A003E1}"/>
              </a:ext>
            </a:extLst>
          </p:cNvPr>
          <p:cNvSpPr txBox="1"/>
          <p:nvPr/>
        </p:nvSpPr>
        <p:spPr>
          <a:xfrm>
            <a:off x="931552" y="2791448"/>
            <a:ext cx="47518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and capture the best suitable domain for your phishing campaign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soon-to-expire domains and be ready to buy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Buy and go phish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B78B37-964B-2447-9D75-5406A3B65E85}"/>
              </a:ext>
            </a:extLst>
          </p:cNvPr>
          <p:cNvSpPr txBox="1"/>
          <p:nvPr/>
        </p:nvSpPr>
        <p:spPr>
          <a:xfrm>
            <a:off x="6623836" y="2800106"/>
            <a:ext cx="4751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and capture domains that could lead to massive phishing campaigns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 soon-to-expire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Monitor status change in available domains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Automatically detect phishing websites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the output to your SIEM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9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F9F24-F6B5-A34B-920D-2997F8FFCC87}"/>
              </a:ext>
            </a:extLst>
          </p:cNvPr>
          <p:cNvSpPr txBox="1"/>
          <p:nvPr/>
        </p:nvSpPr>
        <p:spPr>
          <a:xfrm>
            <a:off x="807525" y="2826326"/>
            <a:ext cx="43959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Homoglyphs attack (one letter)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Homoglyphs attack (full)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Flipping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Duplication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Substitution attacks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TLD substitution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Checks on GoDaddy for available 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JSON output for API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Soon to expire domains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D634C-43FB-9840-B009-4D63836425CB}"/>
              </a:ext>
            </a:extLst>
          </p:cNvPr>
          <p:cNvSpPr txBox="1"/>
          <p:nvPr/>
        </p:nvSpPr>
        <p:spPr>
          <a:xfrm>
            <a:off x="6788728" y="3639754"/>
            <a:ext cx="53004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</a:t>
            </a:r>
            <a:r>
              <a:rPr lang="en-US" dirty="0" err="1"/>
              <a:t>Dockerized</a:t>
            </a:r>
            <a:r>
              <a:rPr lang="en-US" dirty="0"/>
              <a:t>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 time feedback on domain availability and 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Possibility to directly buy the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WebSockets</a:t>
            </a:r>
            <a:r>
              <a:rPr lang="en-US" dirty="0"/>
              <a:t> for real time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 UI, simple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Automated phishing detection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5D0B5-8167-8F4E-B351-4CCB80EE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76" y="1617738"/>
            <a:ext cx="1815732" cy="10894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1CE6F-945E-3548-BDBF-A42EA2F99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622" y="1617738"/>
            <a:ext cx="2658918" cy="1592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028B7C-3689-564B-B705-A62BBAA7C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169" y="1802404"/>
            <a:ext cx="2629981" cy="14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6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F6D32EE-F0C0-0A45-AC2B-B2F2EF3E6EE7}"/>
              </a:ext>
            </a:extLst>
          </p:cNvPr>
          <p:cNvSpPr/>
          <p:nvPr/>
        </p:nvSpPr>
        <p:spPr>
          <a:xfrm>
            <a:off x="3608951" y="4387513"/>
            <a:ext cx="3246425" cy="1178897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83C28F-C162-BD43-B515-6235D81E2DAC}"/>
              </a:ext>
            </a:extLst>
          </p:cNvPr>
          <p:cNvSpPr/>
          <p:nvPr/>
        </p:nvSpPr>
        <p:spPr>
          <a:xfrm>
            <a:off x="6851373" y="2184545"/>
            <a:ext cx="1249915" cy="1178897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8949B9-4C8E-8347-AF4B-1F770D0E8D95}"/>
              </a:ext>
            </a:extLst>
          </p:cNvPr>
          <p:cNvSpPr/>
          <p:nvPr/>
        </p:nvSpPr>
        <p:spPr>
          <a:xfrm>
            <a:off x="3608950" y="2184545"/>
            <a:ext cx="3246425" cy="1178897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28CBA-3591-004A-A229-52EE6BDB8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296" y="2354112"/>
            <a:ext cx="804429" cy="80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BFFD58-F00A-9D40-A36D-0E3CD1934EA0}"/>
              </a:ext>
            </a:extLst>
          </p:cNvPr>
          <p:cNvSpPr txBox="1"/>
          <p:nvPr/>
        </p:nvSpPr>
        <p:spPr>
          <a:xfrm>
            <a:off x="4813075" y="2571660"/>
            <a:ext cx="2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83663D-FCB8-1843-98BB-ED91FD47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95" y="2307380"/>
            <a:ext cx="927107" cy="927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58C4E3-B92D-BA42-BB94-8CFDD132D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229" y="2442407"/>
            <a:ext cx="640631" cy="640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0E108-A71C-AD4E-BB42-C66574477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776" y="2456527"/>
            <a:ext cx="628811" cy="628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CAA182-9473-104E-8DAF-C94528EE38E6}"/>
              </a:ext>
            </a:extLst>
          </p:cNvPr>
          <p:cNvSpPr txBox="1"/>
          <p:nvPr/>
        </p:nvSpPr>
        <p:spPr>
          <a:xfrm>
            <a:off x="371459" y="4774628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www.téslä.com</a:t>
            </a:r>
            <a:r>
              <a:rPr lang="en-US" dirty="0"/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3880B-4DA0-8B44-A184-78883712F7BB}"/>
              </a:ext>
            </a:extLst>
          </p:cNvPr>
          <p:cNvSpPr txBox="1"/>
          <p:nvPr/>
        </p:nvSpPr>
        <p:spPr>
          <a:xfrm>
            <a:off x="359638" y="2571269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www.tesla.com</a:t>
            </a:r>
            <a:r>
              <a:rPr lang="en-US" dirty="0"/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FB3A99-C6E0-CB4E-9C42-590225CBB059}"/>
              </a:ext>
            </a:extLst>
          </p:cNvPr>
          <p:cNvSpPr txBox="1"/>
          <p:nvPr/>
        </p:nvSpPr>
        <p:spPr>
          <a:xfrm>
            <a:off x="5757853" y="2571660"/>
            <a:ext cx="2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081CF6-8266-6242-B386-C0637FAD28FC}"/>
              </a:ext>
            </a:extLst>
          </p:cNvPr>
          <p:cNvSpPr txBox="1"/>
          <p:nvPr/>
        </p:nvSpPr>
        <p:spPr>
          <a:xfrm>
            <a:off x="4818906" y="4814396"/>
            <a:ext cx="2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261406-BCAC-984A-A787-81FCBB4D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426" y="4550116"/>
            <a:ext cx="927107" cy="9271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96ECA1-97F6-7949-8841-C96EB8295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060" y="4685143"/>
            <a:ext cx="640631" cy="640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FCC861-77E0-EA45-81D9-C7BF05DB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607" y="4699263"/>
            <a:ext cx="628811" cy="6288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F54037-1AC2-E44C-A5CE-C200B453510B}"/>
              </a:ext>
            </a:extLst>
          </p:cNvPr>
          <p:cNvSpPr txBox="1"/>
          <p:nvPr/>
        </p:nvSpPr>
        <p:spPr>
          <a:xfrm>
            <a:off x="5763684" y="4814396"/>
            <a:ext cx="29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15F91B-6000-5848-8B29-A86753B76F43}"/>
              </a:ext>
            </a:extLst>
          </p:cNvPr>
          <p:cNvSpPr/>
          <p:nvPr/>
        </p:nvSpPr>
        <p:spPr>
          <a:xfrm>
            <a:off x="6871042" y="4387513"/>
            <a:ext cx="1249915" cy="1178897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1702D5-38EA-D84D-84E2-0DA5B29B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65" y="4557080"/>
            <a:ext cx="804429" cy="804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84808B4-A7BC-544D-B07A-DE0128CE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801" y="3320088"/>
            <a:ext cx="1067425" cy="10674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5FF8474-D0F7-BD40-BD02-CFFF5E876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201" y="3597260"/>
            <a:ext cx="513080" cy="51308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011F50-E2B6-0044-864E-4B8BECAAE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256" y="5215966"/>
            <a:ext cx="522514" cy="52251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E6F5D25-35F2-5D4C-A73A-9CCEB5EB9983}"/>
              </a:ext>
            </a:extLst>
          </p:cNvPr>
          <p:cNvCxnSpPr>
            <a:cxnSpLocks/>
          </p:cNvCxnSpPr>
          <p:nvPr/>
        </p:nvCxnSpPr>
        <p:spPr>
          <a:xfrm flipV="1">
            <a:off x="8345880" y="4387513"/>
            <a:ext cx="708019" cy="48964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971A89C-B1BF-A444-8634-FCD4F3AF5F93}"/>
              </a:ext>
            </a:extLst>
          </p:cNvPr>
          <p:cNvCxnSpPr>
            <a:cxnSpLocks/>
          </p:cNvCxnSpPr>
          <p:nvPr/>
        </p:nvCxnSpPr>
        <p:spPr>
          <a:xfrm>
            <a:off x="8258500" y="2816449"/>
            <a:ext cx="795399" cy="38360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B6424BC-9E70-E149-8AAC-379D6AB6082E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 flipV="1">
            <a:off x="10262226" y="3853800"/>
            <a:ext cx="965975" cy="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00E724-232E-7F4C-843E-57F53D811432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flipH="1">
            <a:off x="9728513" y="4387513"/>
            <a:ext cx="1" cy="828453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D12E439-0D9E-0845-AD94-A3531DB13AC2}"/>
              </a:ext>
            </a:extLst>
          </p:cNvPr>
          <p:cNvSpPr txBox="1"/>
          <p:nvPr/>
        </p:nvSpPr>
        <p:spPr>
          <a:xfrm>
            <a:off x="10127743" y="315854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phishing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D56351-63ED-9D4C-94A6-2990B955E8D6}"/>
              </a:ext>
            </a:extLst>
          </p:cNvPr>
          <p:cNvSpPr txBox="1"/>
          <p:nvPr/>
        </p:nvSpPr>
        <p:spPr>
          <a:xfrm>
            <a:off x="9989770" y="456874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phishing</a:t>
            </a:r>
          </a:p>
        </p:txBody>
      </p:sp>
    </p:spTree>
    <p:extLst>
      <p:ext uri="{BB962C8B-B14F-4D97-AF65-F5344CB8AC3E}">
        <p14:creationId xmlns:p14="http://schemas.microsoft.com/office/powerpoint/2010/main" val="423470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11392</TotalTime>
  <Words>213</Words>
  <Application>Microsoft Macintosh PowerPoint</Application>
  <PresentationFormat>Widescreen</PresentationFormat>
  <Paragraphs>71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Arial Hebrew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Cioccia, D. (Davide)</cp:lastModifiedBy>
  <cp:revision>124</cp:revision>
  <dcterms:created xsi:type="dcterms:W3CDTF">2016-01-11T21:35:58Z</dcterms:created>
  <dcterms:modified xsi:type="dcterms:W3CDTF">2019-04-01T07:54:42Z</dcterms:modified>
</cp:coreProperties>
</file>